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80" r:id="rId2"/>
    <p:sldId id="277" r:id="rId3"/>
    <p:sldId id="285" r:id="rId4"/>
    <p:sldId id="286" r:id="rId5"/>
    <p:sldId id="294" r:id="rId6"/>
    <p:sldId id="295" r:id="rId7"/>
    <p:sldId id="296" r:id="rId8"/>
    <p:sldId id="297" r:id="rId9"/>
    <p:sldId id="298" r:id="rId10"/>
    <p:sldId id="299" r:id="rId11"/>
    <p:sldId id="300" r:id="rId12"/>
    <p:sldId id="301" r:id="rId13"/>
    <p:sldId id="303" r:id="rId14"/>
    <p:sldId id="305" r:id="rId15"/>
    <p:sldId id="302" r:id="rId16"/>
    <p:sldId id="306" r:id="rId17"/>
    <p:sldId id="307" r:id="rId18"/>
    <p:sldId id="308" r:id="rId19"/>
    <p:sldId id="309" r:id="rId20"/>
    <p:sldId id="310" r:id="rId21"/>
    <p:sldId id="311" r:id="rId22"/>
    <p:sldId id="312" r:id="rId23"/>
    <p:sldId id="313" r:id="rId24"/>
    <p:sldId id="314" r:id="rId25"/>
    <p:sldId id="282" r:id="rId26"/>
    <p:sldId id="27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94660"/>
  </p:normalViewPr>
  <p:slideViewPr>
    <p:cSldViewPr snapToGrid="0">
      <p:cViewPr varScale="1">
        <p:scale>
          <a:sx n="59" d="100"/>
          <a:sy n="59" d="100"/>
        </p:scale>
        <p:origin x="10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jpeg"/></Relationships>
</file>

<file path=ppt/diagrams/_rels/data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image" Target="../media/image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1DFD91-B769-4CDE-9D90-957D00F5F26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96980465-95FE-4E5A-80AA-452D050ADBBB}">
      <dgm:prSet custT="1"/>
      <dgm:spPr/>
      <dgm:t>
        <a:bodyPr/>
        <a:lstStyle/>
        <a:p>
          <a:r>
            <a:rPr lang="ru-RU" sz="2800" b="0" dirty="0">
              <a:latin typeface="Times New Roman" panose="02020603050405020304" pitchFamily="18" charset="0"/>
              <a:cs typeface="Times New Roman" panose="02020603050405020304" pitchFamily="18" charset="0"/>
            </a:rPr>
            <a:t>1. </a:t>
          </a:r>
          <a:r>
            <a:rPr lang="kk-KZ" sz="2800" b="0" dirty="0">
              <a:latin typeface="Times New Roman" panose="02020603050405020304" pitchFamily="18" charset="0"/>
              <a:cs typeface="Times New Roman" panose="02020603050405020304" pitchFamily="18" charset="0"/>
            </a:rPr>
            <a:t>Маркетинг негіздері</a:t>
          </a:r>
          <a:endParaRPr lang="ru-KZ" sz="2800" b="0" dirty="0">
            <a:latin typeface="Times New Roman" panose="02020603050405020304" pitchFamily="18" charset="0"/>
            <a:cs typeface="Times New Roman" panose="02020603050405020304" pitchFamily="18" charset="0"/>
          </a:endParaRPr>
        </a:p>
      </dgm:t>
    </dgm:pt>
    <dgm:pt modelId="{F5887550-848B-4FE3-B03D-68ED015F4860}" type="parTrans" cxnId="{88FD3126-18A8-46FA-84C8-180E6238EBE0}">
      <dgm:prSet/>
      <dgm:spPr/>
      <dgm:t>
        <a:bodyPr/>
        <a:lstStyle/>
        <a:p>
          <a:endParaRPr lang="ru-KZ" sz="2800" b="0">
            <a:latin typeface="Times New Roman" panose="02020603050405020304" pitchFamily="18" charset="0"/>
            <a:cs typeface="Times New Roman" panose="02020603050405020304" pitchFamily="18" charset="0"/>
          </a:endParaRPr>
        </a:p>
      </dgm:t>
    </dgm:pt>
    <dgm:pt modelId="{B760CACE-4033-4363-B898-89C4E1105D5E}" type="sibTrans" cxnId="{88FD3126-18A8-46FA-84C8-180E6238EBE0}">
      <dgm:prSet/>
      <dgm:spPr/>
      <dgm:t>
        <a:bodyPr/>
        <a:lstStyle/>
        <a:p>
          <a:endParaRPr lang="ru-KZ" sz="2800" b="0">
            <a:latin typeface="Times New Roman" panose="02020603050405020304" pitchFamily="18" charset="0"/>
            <a:cs typeface="Times New Roman" panose="02020603050405020304" pitchFamily="18" charset="0"/>
          </a:endParaRPr>
        </a:p>
      </dgm:t>
    </dgm:pt>
    <dgm:pt modelId="{312168CD-11F0-4025-97ED-54B9B3215B67}">
      <dgm:prSet custT="1"/>
      <dgm:spPr/>
      <dgm:t>
        <a:bodyPr/>
        <a:lstStyle/>
        <a:p>
          <a:r>
            <a:rPr lang="kk-KZ" sz="2800" b="0" dirty="0">
              <a:latin typeface="Times New Roman" panose="02020603050405020304" pitchFamily="18" charset="0"/>
              <a:cs typeface="Times New Roman" panose="02020603050405020304" pitchFamily="18" charset="0"/>
            </a:rPr>
            <a:t>2. Маркетингтегі зерттеулер</a:t>
          </a:r>
          <a:endParaRPr lang="ru-KZ" sz="2800" b="0" dirty="0">
            <a:latin typeface="Times New Roman" panose="02020603050405020304" pitchFamily="18" charset="0"/>
            <a:cs typeface="Times New Roman" panose="02020603050405020304" pitchFamily="18" charset="0"/>
          </a:endParaRPr>
        </a:p>
      </dgm:t>
    </dgm:pt>
    <dgm:pt modelId="{CB0A45E8-21B8-44AC-BE05-F25842CDDBDC}" type="parTrans" cxnId="{8F793193-4C8F-4B7E-A823-662797DE7A80}">
      <dgm:prSet/>
      <dgm:spPr/>
      <dgm:t>
        <a:bodyPr/>
        <a:lstStyle/>
        <a:p>
          <a:endParaRPr lang="ru-KZ" sz="2800" b="0">
            <a:latin typeface="Times New Roman" panose="02020603050405020304" pitchFamily="18" charset="0"/>
            <a:cs typeface="Times New Roman" panose="02020603050405020304" pitchFamily="18" charset="0"/>
          </a:endParaRPr>
        </a:p>
      </dgm:t>
    </dgm:pt>
    <dgm:pt modelId="{85944B81-96FD-4DDD-94CF-F946F6027780}" type="sibTrans" cxnId="{8F793193-4C8F-4B7E-A823-662797DE7A80}">
      <dgm:prSet/>
      <dgm:spPr/>
      <dgm:t>
        <a:bodyPr/>
        <a:lstStyle/>
        <a:p>
          <a:endParaRPr lang="ru-KZ" sz="2800" b="0">
            <a:latin typeface="Times New Roman" panose="02020603050405020304" pitchFamily="18" charset="0"/>
            <a:cs typeface="Times New Roman" panose="02020603050405020304" pitchFamily="18" charset="0"/>
          </a:endParaRPr>
        </a:p>
      </dgm:t>
    </dgm:pt>
    <dgm:pt modelId="{85806516-AB24-440E-9DB8-6554B233C3B7}">
      <dgm:prSet custT="1"/>
      <dgm:spPr/>
      <dgm:t>
        <a:bodyPr/>
        <a:lstStyle/>
        <a:p>
          <a:r>
            <a:rPr lang="kk-KZ" sz="2800" b="0" dirty="0">
              <a:latin typeface="Times New Roman" panose="02020603050405020304" pitchFamily="18" charset="0"/>
              <a:cs typeface="Times New Roman" panose="02020603050405020304" pitchFamily="18" charset="0"/>
            </a:rPr>
            <a:t>3. Мақсатты аудитория</a:t>
          </a:r>
          <a:endParaRPr lang="ru-KZ" sz="2800" b="0" dirty="0">
            <a:latin typeface="Times New Roman" panose="02020603050405020304" pitchFamily="18" charset="0"/>
            <a:cs typeface="Times New Roman" panose="02020603050405020304" pitchFamily="18" charset="0"/>
          </a:endParaRPr>
        </a:p>
      </dgm:t>
    </dgm:pt>
    <dgm:pt modelId="{9FE0074F-A9F0-4A15-8E15-D6F21489224B}" type="parTrans" cxnId="{58BE1B1C-3C9A-4963-A9C8-5AFF57E4EACB}">
      <dgm:prSet/>
      <dgm:spPr/>
      <dgm:t>
        <a:bodyPr/>
        <a:lstStyle/>
        <a:p>
          <a:endParaRPr lang="ru-KZ" sz="2800" b="0">
            <a:latin typeface="Times New Roman" panose="02020603050405020304" pitchFamily="18" charset="0"/>
            <a:cs typeface="Times New Roman" panose="02020603050405020304" pitchFamily="18" charset="0"/>
          </a:endParaRPr>
        </a:p>
      </dgm:t>
    </dgm:pt>
    <dgm:pt modelId="{91976982-EAEC-421C-A615-4478FD30D724}" type="sibTrans" cxnId="{58BE1B1C-3C9A-4963-A9C8-5AFF57E4EACB}">
      <dgm:prSet/>
      <dgm:spPr/>
      <dgm:t>
        <a:bodyPr/>
        <a:lstStyle/>
        <a:p>
          <a:endParaRPr lang="ru-KZ" sz="2800" b="0">
            <a:latin typeface="Times New Roman" panose="02020603050405020304" pitchFamily="18" charset="0"/>
            <a:cs typeface="Times New Roman" panose="02020603050405020304" pitchFamily="18" charset="0"/>
          </a:endParaRPr>
        </a:p>
      </dgm:t>
    </dgm:pt>
    <dgm:pt modelId="{66B52DA5-78AE-459B-BC84-24B5C15912BD}">
      <dgm:prSet custT="1"/>
      <dgm:spPr/>
      <dgm:t>
        <a:bodyPr/>
        <a:lstStyle/>
        <a:p>
          <a:r>
            <a:rPr lang="ru-RU" sz="2800" b="0" dirty="0">
              <a:latin typeface="Times New Roman" panose="02020603050405020304" pitchFamily="18" charset="0"/>
              <a:cs typeface="Times New Roman" panose="02020603050405020304" pitchFamily="18" charset="0"/>
            </a:rPr>
            <a:t>4. </a:t>
          </a:r>
          <a:r>
            <a:rPr lang="kk-KZ" sz="2800" b="0" dirty="0">
              <a:latin typeface="Times New Roman" panose="02020603050405020304" pitchFamily="18" charset="0"/>
              <a:cs typeface="Times New Roman" panose="02020603050405020304" pitchFamily="18" charset="0"/>
            </a:rPr>
            <a:t>ATL- және BTL-коммуникация</a:t>
          </a:r>
          <a:endParaRPr lang="en-US" sz="2800" b="0" dirty="0">
            <a:latin typeface="Times New Roman" panose="02020603050405020304" pitchFamily="18" charset="0"/>
            <a:cs typeface="Times New Roman" panose="02020603050405020304" pitchFamily="18" charset="0"/>
          </a:endParaRPr>
        </a:p>
        <a:p>
          <a:r>
            <a:rPr lang="en-US" sz="2800" b="0" dirty="0">
              <a:latin typeface="Times New Roman" panose="02020603050405020304" pitchFamily="18" charset="0"/>
              <a:cs typeface="Times New Roman" panose="02020603050405020304" pitchFamily="18" charset="0"/>
            </a:rPr>
            <a:t>5.</a:t>
          </a:r>
          <a:r>
            <a:rPr lang="kk-KZ" sz="2800" b="0">
              <a:latin typeface="Times New Roman" panose="02020603050405020304" pitchFamily="18" charset="0"/>
              <a:cs typeface="Times New Roman" panose="02020603050405020304" pitchFamily="18" charset="0"/>
            </a:rPr>
            <a:t> Онлайн жылжыту арналары</a:t>
          </a:r>
          <a:endParaRPr lang="ru-KZ" sz="2800" b="0" dirty="0">
            <a:latin typeface="Times New Roman" panose="02020603050405020304" pitchFamily="18" charset="0"/>
            <a:cs typeface="Times New Roman" panose="02020603050405020304" pitchFamily="18" charset="0"/>
          </a:endParaRPr>
        </a:p>
      </dgm:t>
    </dgm:pt>
    <dgm:pt modelId="{66E683F2-A7FC-4983-B8EF-7D092A417789}" type="parTrans" cxnId="{615B6DBD-C050-47DF-AEBD-8D41246DE671}">
      <dgm:prSet/>
      <dgm:spPr/>
      <dgm:t>
        <a:bodyPr/>
        <a:lstStyle/>
        <a:p>
          <a:endParaRPr lang="ru-KZ" sz="2800" b="0">
            <a:latin typeface="Times New Roman" panose="02020603050405020304" pitchFamily="18" charset="0"/>
            <a:cs typeface="Times New Roman" panose="02020603050405020304" pitchFamily="18" charset="0"/>
          </a:endParaRPr>
        </a:p>
      </dgm:t>
    </dgm:pt>
    <dgm:pt modelId="{70BBFAE4-58F4-4BDF-9EF4-CACD9B9EDC40}" type="sibTrans" cxnId="{615B6DBD-C050-47DF-AEBD-8D41246DE671}">
      <dgm:prSet/>
      <dgm:spPr/>
      <dgm:t>
        <a:bodyPr/>
        <a:lstStyle/>
        <a:p>
          <a:endParaRPr lang="ru-KZ" sz="2800" b="0">
            <a:latin typeface="Times New Roman" panose="02020603050405020304" pitchFamily="18" charset="0"/>
            <a:cs typeface="Times New Roman" panose="02020603050405020304" pitchFamily="18" charset="0"/>
          </a:endParaRPr>
        </a:p>
      </dgm:t>
    </dgm:pt>
    <dgm:pt modelId="{ECE3B9AD-981F-4FC5-9F99-B0C9AA5FB8E1}">
      <dgm:prSet/>
      <dgm:spPr/>
      <dgm:t>
        <a:bodyPr/>
        <a:lstStyle/>
        <a:p>
          <a:endParaRPr lang="ru-KZ"/>
        </a:p>
      </dgm:t>
    </dgm:pt>
    <dgm:pt modelId="{5E545BB3-3E2F-42C3-B2F5-8F39AE8B5715}" type="parTrans" cxnId="{9135AF22-9FDF-4296-908F-E65BC5D41666}">
      <dgm:prSet/>
      <dgm:spPr/>
      <dgm:t>
        <a:bodyPr/>
        <a:lstStyle/>
        <a:p>
          <a:endParaRPr lang="ru-KZ"/>
        </a:p>
      </dgm:t>
    </dgm:pt>
    <dgm:pt modelId="{FB62CE47-5D3A-4416-B8B3-7DB76E9E0076}" type="sibTrans" cxnId="{9135AF22-9FDF-4296-908F-E65BC5D41666}">
      <dgm:prSet/>
      <dgm:spPr/>
      <dgm:t>
        <a:bodyPr/>
        <a:lstStyle/>
        <a:p>
          <a:endParaRPr lang="ru-KZ"/>
        </a:p>
      </dgm:t>
    </dgm:pt>
    <dgm:pt modelId="{6B8AF260-B258-4CFC-A72D-9F5245D708B5}" type="pres">
      <dgm:prSet presAssocID="{601DFD91-B769-4CDE-9D90-957D00F5F260}" presName="vert0" presStyleCnt="0">
        <dgm:presLayoutVars>
          <dgm:dir/>
          <dgm:animOne val="branch"/>
          <dgm:animLvl val="lvl"/>
        </dgm:presLayoutVars>
      </dgm:prSet>
      <dgm:spPr/>
    </dgm:pt>
    <dgm:pt modelId="{6387976A-EBA8-4649-8BBD-072D7276812A}" type="pres">
      <dgm:prSet presAssocID="{96980465-95FE-4E5A-80AA-452D050ADBBB}" presName="thickLine" presStyleLbl="alignNode1" presStyleIdx="0" presStyleCnt="5"/>
      <dgm:spPr/>
    </dgm:pt>
    <dgm:pt modelId="{2DD2B054-C0A5-4DAE-A108-36224D0C8945}" type="pres">
      <dgm:prSet presAssocID="{96980465-95FE-4E5A-80AA-452D050ADBBB}" presName="horz1" presStyleCnt="0"/>
      <dgm:spPr/>
    </dgm:pt>
    <dgm:pt modelId="{A4522E59-9DDF-40C5-AE1F-2D6DC35B51FF}" type="pres">
      <dgm:prSet presAssocID="{96980465-95FE-4E5A-80AA-452D050ADBBB}" presName="tx1" presStyleLbl="revTx" presStyleIdx="0" presStyleCnt="5"/>
      <dgm:spPr/>
    </dgm:pt>
    <dgm:pt modelId="{EBF61F54-DFAD-4C1C-AC47-60CAA860DB88}" type="pres">
      <dgm:prSet presAssocID="{96980465-95FE-4E5A-80AA-452D050ADBBB}" presName="vert1" presStyleCnt="0"/>
      <dgm:spPr/>
    </dgm:pt>
    <dgm:pt modelId="{E5CDAD59-1179-4763-BF07-E63BEDCD60A5}" type="pres">
      <dgm:prSet presAssocID="{312168CD-11F0-4025-97ED-54B9B3215B67}" presName="thickLine" presStyleLbl="alignNode1" presStyleIdx="1" presStyleCnt="5"/>
      <dgm:spPr/>
    </dgm:pt>
    <dgm:pt modelId="{0ADEBA5C-40CB-4852-B18C-3D770D7F71EF}" type="pres">
      <dgm:prSet presAssocID="{312168CD-11F0-4025-97ED-54B9B3215B67}" presName="horz1" presStyleCnt="0"/>
      <dgm:spPr/>
    </dgm:pt>
    <dgm:pt modelId="{42FE666A-7A65-496B-B90A-D8DDEADF43FF}" type="pres">
      <dgm:prSet presAssocID="{312168CD-11F0-4025-97ED-54B9B3215B67}" presName="tx1" presStyleLbl="revTx" presStyleIdx="1" presStyleCnt="5"/>
      <dgm:spPr/>
    </dgm:pt>
    <dgm:pt modelId="{FC891BE8-D326-435A-906B-47C7931A729B}" type="pres">
      <dgm:prSet presAssocID="{312168CD-11F0-4025-97ED-54B9B3215B67}" presName="vert1" presStyleCnt="0"/>
      <dgm:spPr/>
    </dgm:pt>
    <dgm:pt modelId="{C8E06745-70B0-49C1-95CC-4F7A43625685}" type="pres">
      <dgm:prSet presAssocID="{85806516-AB24-440E-9DB8-6554B233C3B7}" presName="thickLine" presStyleLbl="alignNode1" presStyleIdx="2" presStyleCnt="5"/>
      <dgm:spPr/>
    </dgm:pt>
    <dgm:pt modelId="{941712FB-DD1F-404C-9B19-A791BA8A510B}" type="pres">
      <dgm:prSet presAssocID="{85806516-AB24-440E-9DB8-6554B233C3B7}" presName="horz1" presStyleCnt="0"/>
      <dgm:spPr/>
    </dgm:pt>
    <dgm:pt modelId="{096CA70D-2552-44EC-BF98-4EFF8A19D77E}" type="pres">
      <dgm:prSet presAssocID="{85806516-AB24-440E-9DB8-6554B233C3B7}" presName="tx1" presStyleLbl="revTx" presStyleIdx="2" presStyleCnt="5"/>
      <dgm:spPr/>
    </dgm:pt>
    <dgm:pt modelId="{9BF50B20-5802-4DF6-B67D-C96275A66A6F}" type="pres">
      <dgm:prSet presAssocID="{85806516-AB24-440E-9DB8-6554B233C3B7}" presName="vert1" presStyleCnt="0"/>
      <dgm:spPr/>
    </dgm:pt>
    <dgm:pt modelId="{01AFBA43-CCF1-4C9B-9890-CAE7D7E278E6}" type="pres">
      <dgm:prSet presAssocID="{66B52DA5-78AE-459B-BC84-24B5C15912BD}" presName="thickLine" presStyleLbl="alignNode1" presStyleIdx="3" presStyleCnt="5"/>
      <dgm:spPr/>
    </dgm:pt>
    <dgm:pt modelId="{B1115FF1-A356-4A4A-B5D3-98D9E9BD5BBC}" type="pres">
      <dgm:prSet presAssocID="{66B52DA5-78AE-459B-BC84-24B5C15912BD}" presName="horz1" presStyleCnt="0"/>
      <dgm:spPr/>
    </dgm:pt>
    <dgm:pt modelId="{8A333197-5BB8-4511-B58F-38A4BDC219E3}" type="pres">
      <dgm:prSet presAssocID="{66B52DA5-78AE-459B-BC84-24B5C15912BD}" presName="tx1" presStyleLbl="revTx" presStyleIdx="3" presStyleCnt="5"/>
      <dgm:spPr/>
    </dgm:pt>
    <dgm:pt modelId="{7D8713AD-9E1E-475B-BD20-D52F292F349E}" type="pres">
      <dgm:prSet presAssocID="{66B52DA5-78AE-459B-BC84-24B5C15912BD}" presName="vert1" presStyleCnt="0"/>
      <dgm:spPr/>
    </dgm:pt>
    <dgm:pt modelId="{EC429D24-5380-4C98-A6FE-484C46EDC83E}" type="pres">
      <dgm:prSet presAssocID="{ECE3B9AD-981F-4FC5-9F99-B0C9AA5FB8E1}" presName="thickLine" presStyleLbl="alignNode1" presStyleIdx="4" presStyleCnt="5"/>
      <dgm:spPr/>
    </dgm:pt>
    <dgm:pt modelId="{149D0249-A453-4AC8-B511-4D5E4A8514AA}" type="pres">
      <dgm:prSet presAssocID="{ECE3B9AD-981F-4FC5-9F99-B0C9AA5FB8E1}" presName="horz1" presStyleCnt="0"/>
      <dgm:spPr/>
    </dgm:pt>
    <dgm:pt modelId="{C4D7AE3E-C077-42A6-B8C8-FBF5176FA770}" type="pres">
      <dgm:prSet presAssocID="{ECE3B9AD-981F-4FC5-9F99-B0C9AA5FB8E1}" presName="tx1" presStyleLbl="revTx" presStyleIdx="4" presStyleCnt="5"/>
      <dgm:spPr/>
    </dgm:pt>
    <dgm:pt modelId="{5905EF7A-2E2F-4A00-960D-64921ED64137}" type="pres">
      <dgm:prSet presAssocID="{ECE3B9AD-981F-4FC5-9F99-B0C9AA5FB8E1}" presName="vert1" presStyleCnt="0"/>
      <dgm:spPr/>
    </dgm:pt>
  </dgm:ptLst>
  <dgm:cxnLst>
    <dgm:cxn modelId="{F8719313-0CEF-4A5F-B853-50E298A7FB9B}" type="presOf" srcId="{ECE3B9AD-981F-4FC5-9F99-B0C9AA5FB8E1}" destId="{C4D7AE3E-C077-42A6-B8C8-FBF5176FA770}" srcOrd="0" destOrd="0" presId="urn:microsoft.com/office/officeart/2008/layout/LinedList"/>
    <dgm:cxn modelId="{58BE1B1C-3C9A-4963-A9C8-5AFF57E4EACB}" srcId="{601DFD91-B769-4CDE-9D90-957D00F5F260}" destId="{85806516-AB24-440E-9DB8-6554B233C3B7}" srcOrd="2" destOrd="0" parTransId="{9FE0074F-A9F0-4A15-8E15-D6F21489224B}" sibTransId="{91976982-EAEC-421C-A615-4478FD30D724}"/>
    <dgm:cxn modelId="{45A2921F-5C32-4374-9A15-08602AAAA0A2}" type="presOf" srcId="{601DFD91-B769-4CDE-9D90-957D00F5F260}" destId="{6B8AF260-B258-4CFC-A72D-9F5245D708B5}" srcOrd="0" destOrd="0" presId="urn:microsoft.com/office/officeart/2008/layout/LinedList"/>
    <dgm:cxn modelId="{9135AF22-9FDF-4296-908F-E65BC5D41666}" srcId="{601DFD91-B769-4CDE-9D90-957D00F5F260}" destId="{ECE3B9AD-981F-4FC5-9F99-B0C9AA5FB8E1}" srcOrd="4" destOrd="0" parTransId="{5E545BB3-3E2F-42C3-B2F5-8F39AE8B5715}" sibTransId="{FB62CE47-5D3A-4416-B8B3-7DB76E9E0076}"/>
    <dgm:cxn modelId="{88FD3126-18A8-46FA-84C8-180E6238EBE0}" srcId="{601DFD91-B769-4CDE-9D90-957D00F5F260}" destId="{96980465-95FE-4E5A-80AA-452D050ADBBB}" srcOrd="0" destOrd="0" parTransId="{F5887550-848B-4FE3-B03D-68ED015F4860}" sibTransId="{B760CACE-4033-4363-B898-89C4E1105D5E}"/>
    <dgm:cxn modelId="{74D11D78-5D5B-4103-96F3-AADC99D1D8B0}" type="presOf" srcId="{85806516-AB24-440E-9DB8-6554B233C3B7}" destId="{096CA70D-2552-44EC-BF98-4EFF8A19D77E}" srcOrd="0" destOrd="0" presId="urn:microsoft.com/office/officeart/2008/layout/LinedList"/>
    <dgm:cxn modelId="{445BA978-CA80-49CE-8896-D56B6C83BEE4}" type="presOf" srcId="{66B52DA5-78AE-459B-BC84-24B5C15912BD}" destId="{8A333197-5BB8-4511-B58F-38A4BDC219E3}" srcOrd="0" destOrd="0" presId="urn:microsoft.com/office/officeart/2008/layout/LinedList"/>
    <dgm:cxn modelId="{0959718B-CC7B-406A-9BF6-684C2EBED651}" type="presOf" srcId="{312168CD-11F0-4025-97ED-54B9B3215B67}" destId="{42FE666A-7A65-496B-B90A-D8DDEADF43FF}" srcOrd="0" destOrd="0" presId="urn:microsoft.com/office/officeart/2008/layout/LinedList"/>
    <dgm:cxn modelId="{8F793193-4C8F-4B7E-A823-662797DE7A80}" srcId="{601DFD91-B769-4CDE-9D90-957D00F5F260}" destId="{312168CD-11F0-4025-97ED-54B9B3215B67}" srcOrd="1" destOrd="0" parTransId="{CB0A45E8-21B8-44AC-BE05-F25842CDDBDC}" sibTransId="{85944B81-96FD-4DDD-94CF-F946F6027780}"/>
    <dgm:cxn modelId="{615B6DBD-C050-47DF-AEBD-8D41246DE671}" srcId="{601DFD91-B769-4CDE-9D90-957D00F5F260}" destId="{66B52DA5-78AE-459B-BC84-24B5C15912BD}" srcOrd="3" destOrd="0" parTransId="{66E683F2-A7FC-4983-B8EF-7D092A417789}" sibTransId="{70BBFAE4-58F4-4BDF-9EF4-CACD9B9EDC40}"/>
    <dgm:cxn modelId="{E75DAEFC-F96A-42B8-8FBC-D80883062AD5}" type="presOf" srcId="{96980465-95FE-4E5A-80AA-452D050ADBBB}" destId="{A4522E59-9DDF-40C5-AE1F-2D6DC35B51FF}" srcOrd="0" destOrd="0" presId="urn:microsoft.com/office/officeart/2008/layout/LinedList"/>
    <dgm:cxn modelId="{4D0958E9-5CB0-4ABF-9BFE-A5B9AB8875ED}" type="presParOf" srcId="{6B8AF260-B258-4CFC-A72D-9F5245D708B5}" destId="{6387976A-EBA8-4649-8BBD-072D7276812A}" srcOrd="0" destOrd="0" presId="urn:microsoft.com/office/officeart/2008/layout/LinedList"/>
    <dgm:cxn modelId="{D3CFE81F-CA9C-46FC-9CD5-03ADBDBE3566}" type="presParOf" srcId="{6B8AF260-B258-4CFC-A72D-9F5245D708B5}" destId="{2DD2B054-C0A5-4DAE-A108-36224D0C8945}" srcOrd="1" destOrd="0" presId="urn:microsoft.com/office/officeart/2008/layout/LinedList"/>
    <dgm:cxn modelId="{8B924410-1CAB-4875-AA76-298DE565BD54}" type="presParOf" srcId="{2DD2B054-C0A5-4DAE-A108-36224D0C8945}" destId="{A4522E59-9DDF-40C5-AE1F-2D6DC35B51FF}" srcOrd="0" destOrd="0" presId="urn:microsoft.com/office/officeart/2008/layout/LinedList"/>
    <dgm:cxn modelId="{695214A7-4F95-4C59-8A95-E10E13CE6E5C}" type="presParOf" srcId="{2DD2B054-C0A5-4DAE-A108-36224D0C8945}" destId="{EBF61F54-DFAD-4C1C-AC47-60CAA860DB88}" srcOrd="1" destOrd="0" presId="urn:microsoft.com/office/officeart/2008/layout/LinedList"/>
    <dgm:cxn modelId="{D82F01B9-38C3-4017-BFEF-A7BF2D59786D}" type="presParOf" srcId="{6B8AF260-B258-4CFC-A72D-9F5245D708B5}" destId="{E5CDAD59-1179-4763-BF07-E63BEDCD60A5}" srcOrd="2" destOrd="0" presId="urn:microsoft.com/office/officeart/2008/layout/LinedList"/>
    <dgm:cxn modelId="{47AB233A-3550-41F8-8BA8-AD6C955D9DC7}" type="presParOf" srcId="{6B8AF260-B258-4CFC-A72D-9F5245D708B5}" destId="{0ADEBA5C-40CB-4852-B18C-3D770D7F71EF}" srcOrd="3" destOrd="0" presId="urn:microsoft.com/office/officeart/2008/layout/LinedList"/>
    <dgm:cxn modelId="{6BD253E9-EB6C-41E0-928B-39EFE47AD092}" type="presParOf" srcId="{0ADEBA5C-40CB-4852-B18C-3D770D7F71EF}" destId="{42FE666A-7A65-496B-B90A-D8DDEADF43FF}" srcOrd="0" destOrd="0" presId="urn:microsoft.com/office/officeart/2008/layout/LinedList"/>
    <dgm:cxn modelId="{5E4B85FA-3A73-4E81-AFA7-7E470716495A}" type="presParOf" srcId="{0ADEBA5C-40CB-4852-B18C-3D770D7F71EF}" destId="{FC891BE8-D326-435A-906B-47C7931A729B}" srcOrd="1" destOrd="0" presId="urn:microsoft.com/office/officeart/2008/layout/LinedList"/>
    <dgm:cxn modelId="{9C32C40E-571F-4193-B812-4B4C2529052D}" type="presParOf" srcId="{6B8AF260-B258-4CFC-A72D-9F5245D708B5}" destId="{C8E06745-70B0-49C1-95CC-4F7A43625685}" srcOrd="4" destOrd="0" presId="urn:microsoft.com/office/officeart/2008/layout/LinedList"/>
    <dgm:cxn modelId="{13F01C0D-673F-4A02-8221-F7D19488E49A}" type="presParOf" srcId="{6B8AF260-B258-4CFC-A72D-9F5245D708B5}" destId="{941712FB-DD1F-404C-9B19-A791BA8A510B}" srcOrd="5" destOrd="0" presId="urn:microsoft.com/office/officeart/2008/layout/LinedList"/>
    <dgm:cxn modelId="{011C605F-6119-4FAB-B4AA-3528058706A8}" type="presParOf" srcId="{941712FB-DD1F-404C-9B19-A791BA8A510B}" destId="{096CA70D-2552-44EC-BF98-4EFF8A19D77E}" srcOrd="0" destOrd="0" presId="urn:microsoft.com/office/officeart/2008/layout/LinedList"/>
    <dgm:cxn modelId="{08B7F423-AD8B-431E-AD73-3D4DA412FA58}" type="presParOf" srcId="{941712FB-DD1F-404C-9B19-A791BA8A510B}" destId="{9BF50B20-5802-4DF6-B67D-C96275A66A6F}" srcOrd="1" destOrd="0" presId="urn:microsoft.com/office/officeart/2008/layout/LinedList"/>
    <dgm:cxn modelId="{990B2DEE-86F3-4F96-B26E-8E0EB961ED94}" type="presParOf" srcId="{6B8AF260-B258-4CFC-A72D-9F5245D708B5}" destId="{01AFBA43-CCF1-4C9B-9890-CAE7D7E278E6}" srcOrd="6" destOrd="0" presId="urn:microsoft.com/office/officeart/2008/layout/LinedList"/>
    <dgm:cxn modelId="{C2F809E3-7646-419F-AA1D-D288F6F64518}" type="presParOf" srcId="{6B8AF260-B258-4CFC-A72D-9F5245D708B5}" destId="{B1115FF1-A356-4A4A-B5D3-98D9E9BD5BBC}" srcOrd="7" destOrd="0" presId="urn:microsoft.com/office/officeart/2008/layout/LinedList"/>
    <dgm:cxn modelId="{90C118BB-D791-42F9-9275-3FDCAE8625A2}" type="presParOf" srcId="{B1115FF1-A356-4A4A-B5D3-98D9E9BD5BBC}" destId="{8A333197-5BB8-4511-B58F-38A4BDC219E3}" srcOrd="0" destOrd="0" presId="urn:microsoft.com/office/officeart/2008/layout/LinedList"/>
    <dgm:cxn modelId="{3D850E41-6E88-4229-8E6D-3B606E059BA4}" type="presParOf" srcId="{B1115FF1-A356-4A4A-B5D3-98D9E9BD5BBC}" destId="{7D8713AD-9E1E-475B-BD20-D52F292F349E}" srcOrd="1" destOrd="0" presId="urn:microsoft.com/office/officeart/2008/layout/LinedList"/>
    <dgm:cxn modelId="{BE090EEE-70D4-4B14-8A97-FB651171AAA0}" type="presParOf" srcId="{6B8AF260-B258-4CFC-A72D-9F5245D708B5}" destId="{EC429D24-5380-4C98-A6FE-484C46EDC83E}" srcOrd="8" destOrd="0" presId="urn:microsoft.com/office/officeart/2008/layout/LinedList"/>
    <dgm:cxn modelId="{94DF4116-96EC-466A-B34D-8AA49A9D0231}" type="presParOf" srcId="{6B8AF260-B258-4CFC-A72D-9F5245D708B5}" destId="{149D0249-A453-4AC8-B511-4D5E4A8514AA}" srcOrd="9" destOrd="0" presId="urn:microsoft.com/office/officeart/2008/layout/LinedList"/>
    <dgm:cxn modelId="{0F12E86F-8791-4EAB-8ECE-6803801E607B}" type="presParOf" srcId="{149D0249-A453-4AC8-B511-4D5E4A8514AA}" destId="{C4D7AE3E-C077-42A6-B8C8-FBF5176FA770}" srcOrd="0" destOrd="0" presId="urn:microsoft.com/office/officeart/2008/layout/LinedList"/>
    <dgm:cxn modelId="{D7CC9F81-B6B5-466E-B58F-A58F29298E96}" type="presParOf" srcId="{149D0249-A453-4AC8-B511-4D5E4A8514AA}" destId="{5905EF7A-2E2F-4A00-960D-64921ED6413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6080BE-66D5-49F5-8F1C-4E5072A0B14B}"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ru-KZ"/>
        </a:p>
      </dgm:t>
    </dgm:pt>
    <dgm:pt modelId="{F4F53FD4-4AD3-4E1E-81BF-4217E83AC728}">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Маркетинг</a:t>
          </a:r>
          <a:r>
            <a:rPr lang="kk-KZ" dirty="0">
              <a:solidFill>
                <a:schemeClr val="tx1"/>
              </a:solidFill>
              <a:latin typeface="Times New Roman" panose="02020603050405020304" pitchFamily="18" charset="0"/>
              <a:cs typeface="Times New Roman" panose="02020603050405020304" pitchFamily="18" charset="0"/>
            </a:rPr>
            <a:t> – компанияның сатып алушылардың қажеттіліктерін қанағаттандыру арқылы табыс табуға бағытталған іс-әрекеттері, кең мағынада  бизнес философиясы ретінде қарастырылады, яғни нарықты зерттеу, баға белгілеу жүйесі, клиенттердің қалауын табу және болжау, тұтынушылардың қажеттіліктерін қанағаттандыру үшін олармен байланысты тиімді қолдау және тиісінше өз кәсіпорны үшін табыс табу. </a:t>
          </a:r>
          <a:endParaRPr lang="ru-KZ" dirty="0">
            <a:solidFill>
              <a:schemeClr val="tx1"/>
            </a:solidFill>
            <a:latin typeface="Times New Roman" panose="02020603050405020304" pitchFamily="18" charset="0"/>
            <a:cs typeface="Times New Roman" panose="02020603050405020304" pitchFamily="18" charset="0"/>
          </a:endParaRPr>
        </a:p>
      </dgm:t>
    </dgm:pt>
    <dgm:pt modelId="{FB030AA5-73AB-461D-B425-AC83DB3274DE}" type="parTrans" cxnId="{E459AA0B-3A47-4730-9388-DCF15B4CBB1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D19D17C-B0F7-4766-AA80-AA22CC736684}" type="sibTrans" cxnId="{E459AA0B-3A47-4730-9388-DCF15B4CBB1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3ED3869-E63C-4C3F-A8CA-76C93CCD087C}">
      <dgm:prSet/>
      <dgm:spPr/>
      <dgm:t>
        <a:bodyPr/>
        <a:lstStyle/>
        <a:p>
          <a:r>
            <a:rPr lang="kk-KZ" dirty="0">
              <a:latin typeface="Times New Roman" panose="02020603050405020304" pitchFamily="18" charset="0"/>
              <a:cs typeface="Times New Roman" panose="02020603050405020304" pitchFamily="18" charset="0"/>
            </a:rPr>
            <a:t>Логикалық мақсаты – клиенттердің қажеттіліктерін қанағаттандыру </a:t>
          </a:r>
          <a:endParaRPr lang="ru-KZ" dirty="0">
            <a:latin typeface="Times New Roman" panose="02020603050405020304" pitchFamily="18" charset="0"/>
            <a:cs typeface="Times New Roman" panose="02020603050405020304" pitchFamily="18" charset="0"/>
          </a:endParaRPr>
        </a:p>
      </dgm:t>
    </dgm:pt>
    <dgm:pt modelId="{5A294FA8-9B92-4AF4-8F8D-C597ED16ED8F}" type="parTrans" cxnId="{24780E6C-0D8E-44FF-BA57-E79466676B3A}">
      <dgm:prSet/>
      <dgm:spPr/>
      <dgm:t>
        <a:bodyPr/>
        <a:lstStyle/>
        <a:p>
          <a:endParaRPr lang="ru-KZ">
            <a:latin typeface="Times New Roman" panose="02020603050405020304" pitchFamily="18" charset="0"/>
            <a:cs typeface="Times New Roman" panose="02020603050405020304" pitchFamily="18" charset="0"/>
          </a:endParaRPr>
        </a:p>
      </dgm:t>
    </dgm:pt>
    <dgm:pt modelId="{D777BCC4-FDB9-4E7D-A1FC-A5393F73057D}" type="sibTrans" cxnId="{24780E6C-0D8E-44FF-BA57-E79466676B3A}">
      <dgm:prSet/>
      <dgm:spPr/>
      <dgm:t>
        <a:bodyPr/>
        <a:lstStyle/>
        <a:p>
          <a:endParaRPr lang="ru-KZ">
            <a:latin typeface="Times New Roman" panose="02020603050405020304" pitchFamily="18" charset="0"/>
            <a:cs typeface="Times New Roman" panose="02020603050405020304" pitchFamily="18" charset="0"/>
          </a:endParaRPr>
        </a:p>
      </dgm:t>
    </dgm:pt>
    <dgm:pt modelId="{8889410E-56C8-4EB4-93EA-429D2605F331}">
      <dgm:prSet/>
      <dgm:spPr/>
      <dgm:t>
        <a:bodyPr/>
        <a:lstStyle/>
        <a:p>
          <a:r>
            <a:rPr lang="kk-KZ" b="1" i="1" dirty="0">
              <a:latin typeface="Times New Roman" panose="02020603050405020304" pitchFamily="18" charset="0"/>
              <a:cs typeface="Times New Roman" panose="02020603050405020304" pitchFamily="18" charset="0"/>
            </a:rPr>
            <a:t>Питер Друкер</a:t>
          </a:r>
          <a:r>
            <a:rPr lang="kk-KZ" b="1" i="1" dirty="0"/>
            <a:t>:</a:t>
          </a:r>
          <a:r>
            <a:rPr lang="kk-KZ" dirty="0"/>
            <a:t> «</a:t>
          </a:r>
          <a:r>
            <a:rPr lang="kk-KZ" dirty="0">
              <a:latin typeface="Times New Roman" panose="02020603050405020304" pitchFamily="18" charset="0"/>
              <a:cs typeface="Times New Roman" panose="02020603050405020304" pitchFamily="18" charset="0"/>
            </a:rPr>
            <a:t>Маркетингтің басты мақсаты – тауар немесе қызмет өзін-өзі сататындай етіп клиентті тани білу».</a:t>
          </a:r>
          <a:endParaRPr lang="ru-KZ" dirty="0">
            <a:latin typeface="Times New Roman" panose="02020603050405020304" pitchFamily="18" charset="0"/>
            <a:cs typeface="Times New Roman" panose="02020603050405020304" pitchFamily="18" charset="0"/>
          </a:endParaRPr>
        </a:p>
      </dgm:t>
    </dgm:pt>
    <dgm:pt modelId="{C8D15173-672F-4D20-B010-EF684109E39F}" type="parTrans" cxnId="{112049CA-4A7A-4D99-AE86-CFE03E3C62EA}">
      <dgm:prSet/>
      <dgm:spPr/>
      <dgm:t>
        <a:bodyPr/>
        <a:lstStyle/>
        <a:p>
          <a:endParaRPr lang="ru-KZ">
            <a:latin typeface="Times New Roman" panose="02020603050405020304" pitchFamily="18" charset="0"/>
            <a:cs typeface="Times New Roman" panose="02020603050405020304" pitchFamily="18" charset="0"/>
          </a:endParaRPr>
        </a:p>
      </dgm:t>
    </dgm:pt>
    <dgm:pt modelId="{90BC94BB-8387-4DFA-8630-08FD35A4C5C0}" type="sibTrans" cxnId="{112049CA-4A7A-4D99-AE86-CFE03E3C62EA}">
      <dgm:prSet/>
      <dgm:spPr/>
      <dgm:t>
        <a:bodyPr/>
        <a:lstStyle/>
        <a:p>
          <a:endParaRPr lang="ru-KZ">
            <a:latin typeface="Times New Roman" panose="02020603050405020304" pitchFamily="18" charset="0"/>
            <a:cs typeface="Times New Roman" panose="02020603050405020304" pitchFamily="18" charset="0"/>
          </a:endParaRPr>
        </a:p>
      </dgm:t>
    </dgm:pt>
    <dgm:pt modelId="{22BB4BBC-6493-48F5-82F2-953295CEB287}" type="pres">
      <dgm:prSet presAssocID="{016080BE-66D5-49F5-8F1C-4E5072A0B14B}" presName="mainComposite" presStyleCnt="0">
        <dgm:presLayoutVars>
          <dgm:chPref val="1"/>
          <dgm:dir/>
          <dgm:animOne val="branch"/>
          <dgm:animLvl val="lvl"/>
          <dgm:resizeHandles val="exact"/>
        </dgm:presLayoutVars>
      </dgm:prSet>
      <dgm:spPr/>
    </dgm:pt>
    <dgm:pt modelId="{1C138650-7428-49CC-9C9A-3B5C79F9EC81}" type="pres">
      <dgm:prSet presAssocID="{016080BE-66D5-49F5-8F1C-4E5072A0B14B}" presName="hierFlow" presStyleCnt="0"/>
      <dgm:spPr/>
    </dgm:pt>
    <dgm:pt modelId="{11DE780C-B1BF-4ABA-A490-03BECE13BD2C}" type="pres">
      <dgm:prSet presAssocID="{016080BE-66D5-49F5-8F1C-4E5072A0B14B}" presName="firstBuf" presStyleCnt="0"/>
      <dgm:spPr/>
    </dgm:pt>
    <dgm:pt modelId="{BE03EE27-44E2-4BBC-8C50-6B89F02E8405}" type="pres">
      <dgm:prSet presAssocID="{016080BE-66D5-49F5-8F1C-4E5072A0B14B}" presName="hierChild1" presStyleCnt="0">
        <dgm:presLayoutVars>
          <dgm:chPref val="1"/>
          <dgm:animOne val="branch"/>
          <dgm:animLvl val="lvl"/>
        </dgm:presLayoutVars>
      </dgm:prSet>
      <dgm:spPr/>
    </dgm:pt>
    <dgm:pt modelId="{03FD1809-50DF-4380-8F77-B65D593C36EF}" type="pres">
      <dgm:prSet presAssocID="{F4F53FD4-4AD3-4E1E-81BF-4217E83AC728}" presName="Name17" presStyleCnt="0"/>
      <dgm:spPr/>
    </dgm:pt>
    <dgm:pt modelId="{54024B03-873A-4225-ACF0-FECCDA2E42AC}" type="pres">
      <dgm:prSet presAssocID="{F4F53FD4-4AD3-4E1E-81BF-4217E83AC728}" presName="level1Shape" presStyleLbl="node0" presStyleIdx="0" presStyleCnt="1" custLinFactNeighborX="13116" custLinFactNeighborY="3384">
        <dgm:presLayoutVars>
          <dgm:chPref val="3"/>
        </dgm:presLayoutVars>
      </dgm:prSet>
      <dgm:spPr/>
    </dgm:pt>
    <dgm:pt modelId="{97C1F98B-F6FE-4AE6-9119-C5003B6DCC80}" type="pres">
      <dgm:prSet presAssocID="{F4F53FD4-4AD3-4E1E-81BF-4217E83AC728}" presName="hierChild2" presStyleCnt="0"/>
      <dgm:spPr/>
    </dgm:pt>
    <dgm:pt modelId="{F83BC3D6-4C54-4DBA-81CD-6E7B902A1F39}" type="pres">
      <dgm:prSet presAssocID="{016080BE-66D5-49F5-8F1C-4E5072A0B14B}" presName="bgShapesFlow" presStyleCnt="0"/>
      <dgm:spPr/>
    </dgm:pt>
    <dgm:pt modelId="{45B343A9-71A1-495F-A059-1B2190F66797}" type="pres">
      <dgm:prSet presAssocID="{83ED3869-E63C-4C3F-A8CA-76C93CCD087C}" presName="rectComp" presStyleCnt="0"/>
      <dgm:spPr/>
    </dgm:pt>
    <dgm:pt modelId="{EFB9F26D-CCCA-48E1-9620-35C8CEBE7611}" type="pres">
      <dgm:prSet presAssocID="{83ED3869-E63C-4C3F-A8CA-76C93CCD087C}" presName="bgRect" presStyleLbl="bgShp" presStyleIdx="0" presStyleCnt="2"/>
      <dgm:spPr/>
    </dgm:pt>
    <dgm:pt modelId="{E89C277B-4B36-4B6F-BB7F-BC5B9C76BAC6}" type="pres">
      <dgm:prSet presAssocID="{83ED3869-E63C-4C3F-A8CA-76C93CCD087C}" presName="bgRectTx" presStyleLbl="bgShp" presStyleIdx="0" presStyleCnt="2">
        <dgm:presLayoutVars>
          <dgm:bulletEnabled val="1"/>
        </dgm:presLayoutVars>
      </dgm:prSet>
      <dgm:spPr/>
    </dgm:pt>
    <dgm:pt modelId="{8EAD5295-79D6-4B44-8AA7-51EFB395AC96}" type="pres">
      <dgm:prSet presAssocID="{83ED3869-E63C-4C3F-A8CA-76C93CCD087C}" presName="spComp" presStyleCnt="0"/>
      <dgm:spPr/>
    </dgm:pt>
    <dgm:pt modelId="{8C67B6FC-C52E-440E-8B2F-6C176FEE7BBA}" type="pres">
      <dgm:prSet presAssocID="{83ED3869-E63C-4C3F-A8CA-76C93CCD087C}" presName="hSp" presStyleCnt="0"/>
      <dgm:spPr/>
    </dgm:pt>
    <dgm:pt modelId="{D54D6260-075B-404A-8996-15DA30373F34}" type="pres">
      <dgm:prSet presAssocID="{8889410E-56C8-4EB4-93EA-429D2605F331}" presName="rectComp" presStyleCnt="0"/>
      <dgm:spPr/>
    </dgm:pt>
    <dgm:pt modelId="{3CCC853E-18C7-43BE-9997-4EE2C04DD79A}" type="pres">
      <dgm:prSet presAssocID="{8889410E-56C8-4EB4-93EA-429D2605F331}" presName="bgRect" presStyleLbl="bgShp" presStyleIdx="1" presStyleCnt="2"/>
      <dgm:spPr/>
    </dgm:pt>
    <dgm:pt modelId="{3F1052CD-AF0B-426C-A532-936A948C3C48}" type="pres">
      <dgm:prSet presAssocID="{8889410E-56C8-4EB4-93EA-429D2605F331}" presName="bgRectTx" presStyleLbl="bgShp" presStyleIdx="1" presStyleCnt="2">
        <dgm:presLayoutVars>
          <dgm:bulletEnabled val="1"/>
        </dgm:presLayoutVars>
      </dgm:prSet>
      <dgm:spPr/>
    </dgm:pt>
  </dgm:ptLst>
  <dgm:cxnLst>
    <dgm:cxn modelId="{E459AA0B-3A47-4730-9388-DCF15B4CBB14}" srcId="{016080BE-66D5-49F5-8F1C-4E5072A0B14B}" destId="{F4F53FD4-4AD3-4E1E-81BF-4217E83AC728}" srcOrd="0" destOrd="0" parTransId="{FB030AA5-73AB-461D-B425-AC83DB3274DE}" sibTransId="{FD19D17C-B0F7-4766-AA80-AA22CC736684}"/>
    <dgm:cxn modelId="{24780E6C-0D8E-44FF-BA57-E79466676B3A}" srcId="{016080BE-66D5-49F5-8F1C-4E5072A0B14B}" destId="{83ED3869-E63C-4C3F-A8CA-76C93CCD087C}" srcOrd="1" destOrd="0" parTransId="{5A294FA8-9B92-4AF4-8F8D-C597ED16ED8F}" sibTransId="{D777BCC4-FDB9-4E7D-A1FC-A5393F73057D}"/>
    <dgm:cxn modelId="{E2F72B4D-75B8-4D74-9F09-5F79B9817605}" type="presOf" srcId="{8889410E-56C8-4EB4-93EA-429D2605F331}" destId="{3F1052CD-AF0B-426C-A532-936A948C3C48}" srcOrd="1" destOrd="0" presId="urn:microsoft.com/office/officeart/2005/8/layout/hierarchy5"/>
    <dgm:cxn modelId="{E6663C87-9333-45D4-A7AC-8CB420D3BBF8}" type="presOf" srcId="{F4F53FD4-4AD3-4E1E-81BF-4217E83AC728}" destId="{54024B03-873A-4225-ACF0-FECCDA2E42AC}" srcOrd="0" destOrd="0" presId="urn:microsoft.com/office/officeart/2005/8/layout/hierarchy5"/>
    <dgm:cxn modelId="{F0C82E98-120F-406D-8365-300806BE9B47}" type="presOf" srcId="{8889410E-56C8-4EB4-93EA-429D2605F331}" destId="{3CCC853E-18C7-43BE-9997-4EE2C04DD79A}" srcOrd="0" destOrd="0" presId="urn:microsoft.com/office/officeart/2005/8/layout/hierarchy5"/>
    <dgm:cxn modelId="{9BFA8DBB-42DB-47B8-86AD-BA82E6F0125C}" type="presOf" srcId="{83ED3869-E63C-4C3F-A8CA-76C93CCD087C}" destId="{EFB9F26D-CCCA-48E1-9620-35C8CEBE7611}" srcOrd="0" destOrd="0" presId="urn:microsoft.com/office/officeart/2005/8/layout/hierarchy5"/>
    <dgm:cxn modelId="{A36441C5-0D30-4F80-BF86-DF39773DCCCE}" type="presOf" srcId="{83ED3869-E63C-4C3F-A8CA-76C93CCD087C}" destId="{E89C277B-4B36-4B6F-BB7F-BC5B9C76BAC6}" srcOrd="1" destOrd="0" presId="urn:microsoft.com/office/officeart/2005/8/layout/hierarchy5"/>
    <dgm:cxn modelId="{112049CA-4A7A-4D99-AE86-CFE03E3C62EA}" srcId="{016080BE-66D5-49F5-8F1C-4E5072A0B14B}" destId="{8889410E-56C8-4EB4-93EA-429D2605F331}" srcOrd="2" destOrd="0" parTransId="{C8D15173-672F-4D20-B010-EF684109E39F}" sibTransId="{90BC94BB-8387-4DFA-8630-08FD35A4C5C0}"/>
    <dgm:cxn modelId="{74A444DB-E50C-4B2B-89B3-475CE932FC48}" type="presOf" srcId="{016080BE-66D5-49F5-8F1C-4E5072A0B14B}" destId="{22BB4BBC-6493-48F5-82F2-953295CEB287}" srcOrd="0" destOrd="0" presId="urn:microsoft.com/office/officeart/2005/8/layout/hierarchy5"/>
    <dgm:cxn modelId="{5AC709D3-53AA-4B06-AF8B-FE145DE99377}" type="presParOf" srcId="{22BB4BBC-6493-48F5-82F2-953295CEB287}" destId="{1C138650-7428-49CC-9C9A-3B5C79F9EC81}" srcOrd="0" destOrd="0" presId="urn:microsoft.com/office/officeart/2005/8/layout/hierarchy5"/>
    <dgm:cxn modelId="{27D92CE2-8FF0-47F7-A7E9-6F2BB904A8FC}" type="presParOf" srcId="{1C138650-7428-49CC-9C9A-3B5C79F9EC81}" destId="{11DE780C-B1BF-4ABA-A490-03BECE13BD2C}" srcOrd="0" destOrd="0" presId="urn:microsoft.com/office/officeart/2005/8/layout/hierarchy5"/>
    <dgm:cxn modelId="{F3CCAE66-5ABA-448D-B8D1-D78441761A7E}" type="presParOf" srcId="{1C138650-7428-49CC-9C9A-3B5C79F9EC81}" destId="{BE03EE27-44E2-4BBC-8C50-6B89F02E8405}" srcOrd="1" destOrd="0" presId="urn:microsoft.com/office/officeart/2005/8/layout/hierarchy5"/>
    <dgm:cxn modelId="{F4EF11D3-9EB4-4C93-8ABE-5B98C99F4BE9}" type="presParOf" srcId="{BE03EE27-44E2-4BBC-8C50-6B89F02E8405}" destId="{03FD1809-50DF-4380-8F77-B65D593C36EF}" srcOrd="0" destOrd="0" presId="urn:microsoft.com/office/officeart/2005/8/layout/hierarchy5"/>
    <dgm:cxn modelId="{9D2928FD-635F-4FD0-847B-3D58F13A9F60}" type="presParOf" srcId="{03FD1809-50DF-4380-8F77-B65D593C36EF}" destId="{54024B03-873A-4225-ACF0-FECCDA2E42AC}" srcOrd="0" destOrd="0" presId="urn:microsoft.com/office/officeart/2005/8/layout/hierarchy5"/>
    <dgm:cxn modelId="{7972EE2C-7E66-42FF-AD1D-017F1DE9BEF5}" type="presParOf" srcId="{03FD1809-50DF-4380-8F77-B65D593C36EF}" destId="{97C1F98B-F6FE-4AE6-9119-C5003B6DCC80}" srcOrd="1" destOrd="0" presId="urn:microsoft.com/office/officeart/2005/8/layout/hierarchy5"/>
    <dgm:cxn modelId="{0C969DBF-8105-4663-B458-A1E00A0DE6BE}" type="presParOf" srcId="{22BB4BBC-6493-48F5-82F2-953295CEB287}" destId="{F83BC3D6-4C54-4DBA-81CD-6E7B902A1F39}" srcOrd="1" destOrd="0" presId="urn:microsoft.com/office/officeart/2005/8/layout/hierarchy5"/>
    <dgm:cxn modelId="{ACA4E370-59E4-447C-8BD7-DC06EF5BE5F2}" type="presParOf" srcId="{F83BC3D6-4C54-4DBA-81CD-6E7B902A1F39}" destId="{45B343A9-71A1-495F-A059-1B2190F66797}" srcOrd="0" destOrd="0" presId="urn:microsoft.com/office/officeart/2005/8/layout/hierarchy5"/>
    <dgm:cxn modelId="{CD6F2E7A-7C94-4CA9-8E66-756FC11B8BF6}" type="presParOf" srcId="{45B343A9-71A1-495F-A059-1B2190F66797}" destId="{EFB9F26D-CCCA-48E1-9620-35C8CEBE7611}" srcOrd="0" destOrd="0" presId="urn:microsoft.com/office/officeart/2005/8/layout/hierarchy5"/>
    <dgm:cxn modelId="{A00D73E8-F088-485A-A09C-7D9DD7B25439}" type="presParOf" srcId="{45B343A9-71A1-495F-A059-1B2190F66797}" destId="{E89C277B-4B36-4B6F-BB7F-BC5B9C76BAC6}" srcOrd="1" destOrd="0" presId="urn:microsoft.com/office/officeart/2005/8/layout/hierarchy5"/>
    <dgm:cxn modelId="{66982C83-7BB1-41CE-8E58-00B6723E3C1F}" type="presParOf" srcId="{F83BC3D6-4C54-4DBA-81CD-6E7B902A1F39}" destId="{8EAD5295-79D6-4B44-8AA7-51EFB395AC96}" srcOrd="1" destOrd="0" presId="urn:microsoft.com/office/officeart/2005/8/layout/hierarchy5"/>
    <dgm:cxn modelId="{F7334774-0D02-4486-A3E5-4A269A36D672}" type="presParOf" srcId="{8EAD5295-79D6-4B44-8AA7-51EFB395AC96}" destId="{8C67B6FC-C52E-440E-8B2F-6C176FEE7BBA}" srcOrd="0" destOrd="0" presId="urn:microsoft.com/office/officeart/2005/8/layout/hierarchy5"/>
    <dgm:cxn modelId="{C84D5C64-CF90-41BB-A355-85CEFEEBF47C}" type="presParOf" srcId="{F83BC3D6-4C54-4DBA-81CD-6E7B902A1F39}" destId="{D54D6260-075B-404A-8996-15DA30373F34}" srcOrd="2" destOrd="0" presId="urn:microsoft.com/office/officeart/2005/8/layout/hierarchy5"/>
    <dgm:cxn modelId="{8A7B4D97-5AF9-4C6F-986F-81C07A9ADA5E}" type="presParOf" srcId="{D54D6260-075B-404A-8996-15DA30373F34}" destId="{3CCC853E-18C7-43BE-9997-4EE2C04DD79A}" srcOrd="0" destOrd="0" presId="urn:microsoft.com/office/officeart/2005/8/layout/hierarchy5"/>
    <dgm:cxn modelId="{1B3EC1A6-706E-4B8E-977A-B800156E47F1}" type="presParOf" srcId="{D54D6260-075B-404A-8996-15DA30373F34}" destId="{3F1052CD-AF0B-426C-A532-936A948C3C48}"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FEEB8C-DC38-489A-9EF2-48887D61F707}" type="doc">
      <dgm:prSet loTypeId="urn:microsoft.com/office/officeart/2008/layout/AccentedPicture" loCatId="picture" qsTypeId="urn:microsoft.com/office/officeart/2005/8/quickstyle/simple5" qsCatId="simple" csTypeId="urn:microsoft.com/office/officeart/2005/8/colors/accent1_2" csCatId="accent1" phldr="1"/>
      <dgm:spPr/>
      <dgm:t>
        <a:bodyPr/>
        <a:lstStyle/>
        <a:p>
          <a:endParaRPr lang="ru-KZ"/>
        </a:p>
      </dgm:t>
    </dgm:pt>
    <dgm:pt modelId="{747C8DB6-AD52-48EE-9731-A0BA34036273}">
      <dgm:prSet/>
      <dgm:spPr/>
      <dgm:t>
        <a:bodyPr/>
        <a:lstStyle/>
        <a:p>
          <a:pPr>
            <a:lnSpc>
              <a:spcPct val="100000"/>
            </a:lnSpc>
            <a:spcBef>
              <a:spcPts val="0"/>
            </a:spcBef>
            <a:spcAft>
              <a:spcPts val="0"/>
            </a:spcAft>
            <a:buFont typeface="+mj-lt"/>
            <a:buAutoNum type="arabicPeriod"/>
          </a:pPr>
          <a:r>
            <a:rPr lang="kk-KZ">
              <a:latin typeface="Times New Roman" panose="02020603050405020304" pitchFamily="18" charset="0"/>
              <a:cs typeface="Times New Roman" panose="02020603050405020304" pitchFamily="18" charset="0"/>
            </a:rPr>
            <a:t>Нарықты егжей-тегжейлі зерттеу, клиенттердің қалауын терең талдау.</a:t>
          </a:r>
          <a:endParaRPr lang="ru-KZ">
            <a:latin typeface="Times New Roman" panose="02020603050405020304" pitchFamily="18" charset="0"/>
            <a:cs typeface="Times New Roman" panose="02020603050405020304" pitchFamily="18" charset="0"/>
          </a:endParaRPr>
        </a:p>
      </dgm:t>
    </dgm:pt>
    <dgm:pt modelId="{6312B73A-B3E7-43EB-9BA3-4281D86BD84C}" type="parTrans" cxnId="{E04AF0DA-8DDA-4C65-B400-AF2851231C91}">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7CE576FB-9599-4FCB-9CB4-E67FBEC8D0F0}" type="sibTrans" cxnId="{E04AF0DA-8DDA-4C65-B400-AF2851231C91}">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FD3AE0C2-4C75-4FDE-B2B2-8BF2E91EBDB9}">
      <dgm:prSet/>
      <dgm:spPr/>
      <dgm:t>
        <a:bodyPr/>
        <a:lstStyle/>
        <a:p>
          <a:pPr>
            <a:lnSpc>
              <a:spcPct val="100000"/>
            </a:lnSpc>
            <a:spcBef>
              <a:spcPts val="0"/>
            </a:spcBef>
            <a:spcAft>
              <a:spcPts val="0"/>
            </a:spcAft>
            <a:buFont typeface="+mj-lt"/>
            <a:buAutoNum type="arabicPeriod"/>
          </a:pPr>
          <a:r>
            <a:rPr lang="kk-KZ">
              <a:latin typeface="Times New Roman" panose="02020603050405020304" pitchFamily="18" charset="0"/>
              <a:cs typeface="Times New Roman" panose="02020603050405020304" pitchFamily="18" charset="0"/>
            </a:rPr>
            <a:t>Нарықтағы баға белгілеу жүйесін мұқият зерттеу және ұйымның баға саясатын әзірлеу.</a:t>
          </a:r>
          <a:endParaRPr lang="ru-KZ">
            <a:latin typeface="Times New Roman" panose="02020603050405020304" pitchFamily="18" charset="0"/>
            <a:cs typeface="Times New Roman" panose="02020603050405020304" pitchFamily="18" charset="0"/>
          </a:endParaRPr>
        </a:p>
      </dgm:t>
    </dgm:pt>
    <dgm:pt modelId="{84836B09-D957-4142-B9DD-324CE584DCD1}" type="parTrans" cxnId="{0592433A-4942-4ED5-816D-FB30DB8E1273}">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4B0D111B-ADD6-4591-88CE-DD219D8AB7E8}" type="sibTrans" cxnId="{0592433A-4942-4ED5-816D-FB30DB8E1273}">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F192B0B4-DEF9-4558-A314-AAA9E9CDEC45}">
      <dgm:prSet/>
      <dgm:spPr/>
      <dgm:t>
        <a:bodyPr/>
        <a:lstStyle/>
        <a:p>
          <a:pPr>
            <a:lnSpc>
              <a:spcPct val="100000"/>
            </a:lnSpc>
            <a:spcBef>
              <a:spcPts val="0"/>
            </a:spcBef>
            <a:spcAft>
              <a:spcPts val="0"/>
            </a:spcAft>
            <a:buFont typeface="+mj-lt"/>
            <a:buAutoNum type="arabicPeriod"/>
          </a:pPr>
          <a:r>
            <a:rPr lang="kk-KZ">
              <a:latin typeface="Times New Roman" panose="02020603050405020304" pitchFamily="18" charset="0"/>
              <a:cs typeface="Times New Roman" panose="02020603050405020304" pitchFamily="18" charset="0"/>
            </a:rPr>
            <a:t>Бәсекелестердің қызметін талдау.</a:t>
          </a:r>
          <a:endParaRPr lang="ru-KZ">
            <a:latin typeface="Times New Roman" panose="02020603050405020304" pitchFamily="18" charset="0"/>
            <a:cs typeface="Times New Roman" panose="02020603050405020304" pitchFamily="18" charset="0"/>
          </a:endParaRPr>
        </a:p>
      </dgm:t>
    </dgm:pt>
    <dgm:pt modelId="{B7FF57DF-C8FE-446A-95E0-D20D3B354959}" type="parTrans" cxnId="{382D097B-F3F5-4BD4-BE9C-4F0DC7B219CD}">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40771710-FB3B-4E59-ACB9-4B142CC58544}" type="sibTrans" cxnId="{382D097B-F3F5-4BD4-BE9C-4F0DC7B219CD}">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0931037A-4423-42C2-BDEF-AA1213051A90}">
      <dgm:prSet/>
      <dgm:spPr/>
      <dgm:t>
        <a:bodyPr/>
        <a:lstStyle/>
        <a:p>
          <a:pPr>
            <a:lnSpc>
              <a:spcPct val="100000"/>
            </a:lnSpc>
            <a:spcBef>
              <a:spcPts val="0"/>
            </a:spcBef>
            <a:spcAft>
              <a:spcPts val="0"/>
            </a:spcAft>
            <a:buFont typeface="+mj-lt"/>
            <a:buAutoNum type="arabicPeriod"/>
          </a:pPr>
          <a:r>
            <a:rPr lang="kk-KZ">
              <a:latin typeface="Times New Roman" panose="02020603050405020304" pitchFamily="18" charset="0"/>
              <a:cs typeface="Times New Roman" panose="02020603050405020304" pitchFamily="18" charset="0"/>
            </a:rPr>
            <a:t>Компанияның тауарлары мен қызметтерінің ассортиментін құру.</a:t>
          </a:r>
          <a:endParaRPr lang="ru-KZ">
            <a:latin typeface="Times New Roman" panose="02020603050405020304" pitchFamily="18" charset="0"/>
            <a:cs typeface="Times New Roman" panose="02020603050405020304" pitchFamily="18" charset="0"/>
          </a:endParaRPr>
        </a:p>
      </dgm:t>
    </dgm:pt>
    <dgm:pt modelId="{49FFF1B9-2730-4B16-8F0E-A81939359635}" type="parTrans" cxnId="{0007B4BF-1EBD-4CE8-8F13-40C6EC149AD3}">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664D90ED-A1F9-4135-ACFB-FE7EAF84C666}" type="sibTrans" cxnId="{0007B4BF-1EBD-4CE8-8F13-40C6EC149AD3}">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EBACD001-F767-4E07-A20F-9ABF026BBE36}">
      <dgm:prSet/>
      <dgm:spPr/>
      <dgm:t>
        <a:bodyPr/>
        <a:lstStyle/>
        <a:p>
          <a:pPr>
            <a:lnSpc>
              <a:spcPct val="100000"/>
            </a:lnSpc>
            <a:spcBef>
              <a:spcPts val="0"/>
            </a:spcBef>
            <a:spcAft>
              <a:spcPts val="0"/>
            </a:spcAft>
            <a:buFont typeface="+mj-lt"/>
            <a:buAutoNum type="arabicPeriod"/>
          </a:pPr>
          <a:r>
            <a:rPr lang="kk-KZ">
              <a:latin typeface="Times New Roman" panose="02020603050405020304" pitchFamily="18" charset="0"/>
              <a:cs typeface="Times New Roman" panose="02020603050405020304" pitchFamily="18" charset="0"/>
            </a:rPr>
            <a:t>Сұранысқа сәйкес тауарлар мен қызметтерді шығару.</a:t>
          </a:r>
          <a:endParaRPr lang="ru-KZ">
            <a:latin typeface="Times New Roman" panose="02020603050405020304" pitchFamily="18" charset="0"/>
            <a:cs typeface="Times New Roman" panose="02020603050405020304" pitchFamily="18" charset="0"/>
          </a:endParaRPr>
        </a:p>
      </dgm:t>
    </dgm:pt>
    <dgm:pt modelId="{3E7EBE13-6781-4595-B941-19961780937E}" type="parTrans" cxnId="{0187784F-2A03-42EF-9EAB-32026447452C}">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89022482-6C2D-4356-B1ED-B402B610ED06}" type="sibTrans" cxnId="{0187784F-2A03-42EF-9EAB-32026447452C}">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3EF392EA-9D37-4964-8DFD-40EA92B7EC8C}">
      <dgm:prSet/>
      <dgm:spPr/>
      <dgm:t>
        <a:bodyPr/>
        <a:lstStyle/>
        <a:p>
          <a:pPr>
            <a:lnSpc>
              <a:spcPct val="100000"/>
            </a:lnSpc>
            <a:spcBef>
              <a:spcPts val="0"/>
            </a:spcBef>
            <a:spcAft>
              <a:spcPts val="0"/>
            </a:spcAft>
            <a:buFont typeface="+mj-lt"/>
            <a:buAutoNum type="arabicPeriod"/>
          </a:pPr>
          <a:r>
            <a:rPr lang="kk-KZ">
              <a:latin typeface="Times New Roman" panose="02020603050405020304" pitchFamily="18" charset="0"/>
              <a:cs typeface="Times New Roman" panose="02020603050405020304" pitchFamily="18" charset="0"/>
            </a:rPr>
            <a:t>Сервистік қызмет көрсету.</a:t>
          </a:r>
          <a:endParaRPr lang="ru-KZ">
            <a:latin typeface="Times New Roman" panose="02020603050405020304" pitchFamily="18" charset="0"/>
            <a:cs typeface="Times New Roman" panose="02020603050405020304" pitchFamily="18" charset="0"/>
          </a:endParaRPr>
        </a:p>
      </dgm:t>
    </dgm:pt>
    <dgm:pt modelId="{C79740D8-4098-41D1-AB6A-76FDA464B960}" type="parTrans" cxnId="{584BA506-8A64-4DB9-B474-48F357F6D61C}">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69FAC364-58C2-48E3-BFF6-77AD29EEF0AF}" type="sibTrans" cxnId="{584BA506-8A64-4DB9-B474-48F357F6D61C}">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9C176281-2F02-4A3A-A7F1-C200849F80CB}">
      <dgm:prSet/>
      <dgm:spPr/>
      <dgm:t>
        <a:bodyPr/>
        <a:lstStyle/>
        <a:p>
          <a:pPr>
            <a:lnSpc>
              <a:spcPct val="100000"/>
            </a:lnSpc>
            <a:spcBef>
              <a:spcPts val="0"/>
            </a:spcBef>
            <a:spcAft>
              <a:spcPts val="0"/>
            </a:spcAft>
            <a:buFont typeface="+mj-lt"/>
            <a:buAutoNum type="arabicPeriod"/>
          </a:pPr>
          <a:r>
            <a:rPr lang="kk-KZ">
              <a:latin typeface="Times New Roman" panose="02020603050405020304" pitchFamily="18" charset="0"/>
              <a:cs typeface="Times New Roman" panose="02020603050405020304" pitchFamily="18" charset="0"/>
            </a:rPr>
            <a:t>Маркетингтік коммуникациялар.</a:t>
          </a:r>
          <a:endParaRPr lang="ru-KZ">
            <a:latin typeface="Times New Roman" panose="02020603050405020304" pitchFamily="18" charset="0"/>
            <a:cs typeface="Times New Roman" panose="02020603050405020304" pitchFamily="18" charset="0"/>
          </a:endParaRPr>
        </a:p>
      </dgm:t>
    </dgm:pt>
    <dgm:pt modelId="{1DDC3EB2-EE00-49B4-9892-28E2B8CAB0C2}" type="parTrans" cxnId="{DB173A57-D303-40B7-8F1F-C1FEA0299F41}">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7FD35994-A84A-4415-A97D-E17475B61748}" type="sibTrans" cxnId="{DB173A57-D303-40B7-8F1F-C1FEA0299F41}">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657954B3-5A87-4246-B121-0669D7633661}">
      <dgm:prSet custT="1"/>
      <dgm:spPr/>
      <dgm:t>
        <a:bodyPr/>
        <a:lstStyle/>
        <a:p>
          <a:pPr>
            <a:lnSpc>
              <a:spcPct val="100000"/>
            </a:lnSpc>
            <a:spcBef>
              <a:spcPts val="0"/>
            </a:spcBef>
            <a:spcAft>
              <a:spcPts val="0"/>
            </a:spcAft>
          </a:pPr>
          <a:r>
            <a:rPr lang="kk-KZ" sz="2400" i="1" dirty="0">
              <a:solidFill>
                <a:schemeClr val="tx1"/>
              </a:solidFill>
              <a:latin typeface="Times New Roman" panose="02020603050405020304" pitchFamily="18" charset="0"/>
              <a:cs typeface="Times New Roman" panose="02020603050405020304" pitchFamily="18" charset="0"/>
            </a:rPr>
            <a:t>Компанияның мақсатына жету үшін маркетинг қызметі келесідей міндеттерді шешуді білдіреді:</a:t>
          </a:r>
          <a:endParaRPr lang="ru-KZ" sz="2400" dirty="0">
            <a:solidFill>
              <a:schemeClr val="tx1"/>
            </a:solidFill>
            <a:latin typeface="Times New Roman" panose="02020603050405020304" pitchFamily="18" charset="0"/>
            <a:cs typeface="Times New Roman" panose="02020603050405020304" pitchFamily="18" charset="0"/>
          </a:endParaRPr>
        </a:p>
      </dgm:t>
    </dgm:pt>
    <dgm:pt modelId="{D898DD48-558C-4984-8BB2-31D0F637C9CD}" type="sibTrans" cxnId="{90075C14-68F9-43C4-B6D8-877D1CB23F6B}">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6000" r="-46000"/>
          </a:stretch>
        </a:blipFill>
      </dgm:spPr>
      <dgm:t>
        <a:bodyPr/>
        <a:lstStyle/>
        <a:p>
          <a:pPr>
            <a:lnSpc>
              <a:spcPct val="100000"/>
            </a:lnSpc>
            <a:spcBef>
              <a:spcPts val="0"/>
            </a:spcBef>
            <a:spcAft>
              <a:spcPts val="0"/>
            </a:spcAft>
          </a:pPr>
          <a:endParaRPr lang="ru-KZ" sz="2400">
            <a:solidFill>
              <a:schemeClr val="tx1"/>
            </a:solidFill>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descr="Фон с текстурой бетонной стены"/>
        </a:ext>
      </dgm:extLst>
    </dgm:pt>
    <dgm:pt modelId="{2DA7506D-6484-4185-9E46-AE1F131DEFD6}" type="parTrans" cxnId="{90075C14-68F9-43C4-B6D8-877D1CB23F6B}">
      <dgm:prSet/>
      <dgm:spPr/>
      <dgm:t>
        <a:bodyPr/>
        <a:lstStyle/>
        <a:p>
          <a:pPr>
            <a:lnSpc>
              <a:spcPct val="100000"/>
            </a:lnSpc>
            <a:spcBef>
              <a:spcPts val="0"/>
            </a:spcBef>
            <a:spcAft>
              <a:spcPts val="0"/>
            </a:spcAft>
          </a:pPr>
          <a:endParaRPr lang="ru-KZ" sz="2400">
            <a:solidFill>
              <a:schemeClr val="tx1"/>
            </a:solidFill>
            <a:latin typeface="Times New Roman" panose="02020603050405020304" pitchFamily="18" charset="0"/>
            <a:cs typeface="Times New Roman" panose="02020603050405020304" pitchFamily="18" charset="0"/>
          </a:endParaRPr>
        </a:p>
      </dgm:t>
    </dgm:pt>
    <dgm:pt modelId="{54078887-7A6F-436F-869F-B4D73361EAA5}" type="pres">
      <dgm:prSet presAssocID="{05FEEB8C-DC38-489A-9EF2-48887D61F707}" presName="Name0" presStyleCnt="0">
        <dgm:presLayoutVars>
          <dgm:dir/>
        </dgm:presLayoutVars>
      </dgm:prSet>
      <dgm:spPr/>
    </dgm:pt>
    <dgm:pt modelId="{0451DF27-9127-4DB6-A460-FD7CE040D5B7}" type="pres">
      <dgm:prSet presAssocID="{D898DD48-558C-4984-8BB2-31D0F637C9CD}" presName="picture_1" presStyleLbl="bgImgPlace1" presStyleIdx="0" presStyleCnt="1"/>
      <dgm:spPr/>
    </dgm:pt>
    <dgm:pt modelId="{BC37927A-E1D7-40E6-B26E-97E759321C5E}" type="pres">
      <dgm:prSet presAssocID="{657954B3-5A87-4246-B121-0669D7633661}" presName="text_1" presStyleLbl="node1" presStyleIdx="0" presStyleCnt="0" custLinFactNeighborX="10509" custLinFactNeighborY="-35598">
        <dgm:presLayoutVars>
          <dgm:bulletEnabled val="1"/>
        </dgm:presLayoutVars>
      </dgm:prSet>
      <dgm:spPr/>
    </dgm:pt>
    <dgm:pt modelId="{FC2598F3-B94E-4E95-AD27-6ECD6D59C126}" type="pres">
      <dgm:prSet presAssocID="{05FEEB8C-DC38-489A-9EF2-48887D61F707}" presName="linV" presStyleCnt="0"/>
      <dgm:spPr/>
    </dgm:pt>
    <dgm:pt modelId="{3CA41172-CA7E-4775-869C-7E246FC41B9A}" type="pres">
      <dgm:prSet presAssocID="{747C8DB6-AD52-48EE-9731-A0BA34036273}" presName="pair" presStyleCnt="0"/>
      <dgm:spPr/>
    </dgm:pt>
    <dgm:pt modelId="{6106D051-61F2-4530-8CB4-517292EC7C5F}" type="pres">
      <dgm:prSet presAssocID="{747C8DB6-AD52-48EE-9731-A0BA34036273}" presName="spaceH" presStyleLbl="node1" presStyleIdx="0" presStyleCnt="0"/>
      <dgm:spPr/>
    </dgm:pt>
    <dgm:pt modelId="{E944A246-5EDF-4BB5-B857-DA9174A1A334}" type="pres">
      <dgm:prSet presAssocID="{747C8DB6-AD52-48EE-9731-A0BA34036273}" presName="desPictures" presStyleLbl="alignImgPlace1" presStyleIdx="0" presStyleCnt="7"/>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Сетка с маленькими кругами"/>
        </a:ext>
      </dgm:extLst>
    </dgm:pt>
    <dgm:pt modelId="{9B4F8A76-06E1-4146-8BF6-A6F97477AFE5}" type="pres">
      <dgm:prSet presAssocID="{747C8DB6-AD52-48EE-9731-A0BA34036273}" presName="desTextWrapper" presStyleCnt="0"/>
      <dgm:spPr/>
    </dgm:pt>
    <dgm:pt modelId="{6890E314-607A-4AEE-A2D5-5F62B11E7084}" type="pres">
      <dgm:prSet presAssocID="{747C8DB6-AD52-48EE-9731-A0BA34036273}" presName="desText" presStyleLbl="revTx" presStyleIdx="0" presStyleCnt="7">
        <dgm:presLayoutVars>
          <dgm:bulletEnabled val="1"/>
        </dgm:presLayoutVars>
      </dgm:prSet>
      <dgm:spPr/>
    </dgm:pt>
    <dgm:pt modelId="{EC70B24C-C714-497F-B543-717EA8D41EFE}" type="pres">
      <dgm:prSet presAssocID="{7CE576FB-9599-4FCB-9CB4-E67FBEC8D0F0}" presName="spaceV" presStyleCnt="0"/>
      <dgm:spPr/>
    </dgm:pt>
    <dgm:pt modelId="{7BB740E4-6384-41A9-9E7F-BD466191BDB0}" type="pres">
      <dgm:prSet presAssocID="{FD3AE0C2-4C75-4FDE-B2B2-8BF2E91EBDB9}" presName="pair" presStyleCnt="0"/>
      <dgm:spPr/>
    </dgm:pt>
    <dgm:pt modelId="{4366B47F-10DC-4657-A646-194879387092}" type="pres">
      <dgm:prSet presAssocID="{FD3AE0C2-4C75-4FDE-B2B2-8BF2E91EBDB9}" presName="spaceH" presStyleLbl="node1" presStyleIdx="0" presStyleCnt="0"/>
      <dgm:spPr/>
    </dgm:pt>
    <dgm:pt modelId="{0313F00B-1A82-4E4C-B4E5-C050E34C05CB}" type="pres">
      <dgm:prSet presAssocID="{FD3AE0C2-4C75-4FDE-B2B2-8BF2E91EBDB9}" presName="desPictures" presStyleLbl="alignImgPlace1" presStyleIdx="1" presStyleCnt="7"/>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F20021D5-2039-4997-B706-643DA7C1376A}" type="pres">
      <dgm:prSet presAssocID="{FD3AE0C2-4C75-4FDE-B2B2-8BF2E91EBDB9}" presName="desTextWrapper" presStyleCnt="0"/>
      <dgm:spPr/>
    </dgm:pt>
    <dgm:pt modelId="{ABE66651-663E-428D-9DCC-3CDA5ED1B186}" type="pres">
      <dgm:prSet presAssocID="{FD3AE0C2-4C75-4FDE-B2B2-8BF2E91EBDB9}" presName="desText" presStyleLbl="revTx" presStyleIdx="1" presStyleCnt="7">
        <dgm:presLayoutVars>
          <dgm:bulletEnabled val="1"/>
        </dgm:presLayoutVars>
      </dgm:prSet>
      <dgm:spPr/>
    </dgm:pt>
    <dgm:pt modelId="{E9249D38-35E7-4E82-9034-E776AEC009BD}" type="pres">
      <dgm:prSet presAssocID="{4B0D111B-ADD6-4591-88CE-DD219D8AB7E8}" presName="spaceV" presStyleCnt="0"/>
      <dgm:spPr/>
    </dgm:pt>
    <dgm:pt modelId="{F881876F-DD8C-483B-9B8D-06DE7626F453}" type="pres">
      <dgm:prSet presAssocID="{F192B0B4-DEF9-4558-A314-AAA9E9CDEC45}" presName="pair" presStyleCnt="0"/>
      <dgm:spPr/>
    </dgm:pt>
    <dgm:pt modelId="{5C1FCE56-A167-4BAA-86FB-5E69A7717444}" type="pres">
      <dgm:prSet presAssocID="{F192B0B4-DEF9-4558-A314-AAA9E9CDEC45}" presName="spaceH" presStyleLbl="node1" presStyleIdx="0" presStyleCnt="0"/>
      <dgm:spPr/>
    </dgm:pt>
    <dgm:pt modelId="{25FF7FCE-89D2-4850-96C5-9D2B36DFA7AA}" type="pres">
      <dgm:prSet presAssocID="{F192B0B4-DEF9-4558-A314-AAA9E9CDEC45}" presName="desPictures" presStyleLbl="alignImgPlace1" presStyleIdx="2" presStyleCnt="7"/>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7DBAEDC3-84D0-499F-86C3-5D00A96DCEB0}" type="pres">
      <dgm:prSet presAssocID="{F192B0B4-DEF9-4558-A314-AAA9E9CDEC45}" presName="desTextWrapper" presStyleCnt="0"/>
      <dgm:spPr/>
    </dgm:pt>
    <dgm:pt modelId="{57AF62A5-1419-47F9-B24B-CB529CD0C2DF}" type="pres">
      <dgm:prSet presAssocID="{F192B0B4-DEF9-4558-A314-AAA9E9CDEC45}" presName="desText" presStyleLbl="revTx" presStyleIdx="2" presStyleCnt="7">
        <dgm:presLayoutVars>
          <dgm:bulletEnabled val="1"/>
        </dgm:presLayoutVars>
      </dgm:prSet>
      <dgm:spPr/>
    </dgm:pt>
    <dgm:pt modelId="{49C834FC-95A7-4ADD-8A1A-A6A751A0F81F}" type="pres">
      <dgm:prSet presAssocID="{40771710-FB3B-4E59-ACB9-4B142CC58544}" presName="spaceV" presStyleCnt="0"/>
      <dgm:spPr/>
    </dgm:pt>
    <dgm:pt modelId="{B55A87C0-F445-4013-9FC3-ED2AD6BBE80E}" type="pres">
      <dgm:prSet presAssocID="{0931037A-4423-42C2-BDEF-AA1213051A90}" presName="pair" presStyleCnt="0"/>
      <dgm:spPr/>
    </dgm:pt>
    <dgm:pt modelId="{F4CD27CB-2D08-4739-BE60-876843C65A37}" type="pres">
      <dgm:prSet presAssocID="{0931037A-4423-42C2-BDEF-AA1213051A90}" presName="spaceH" presStyleLbl="node1" presStyleIdx="0" presStyleCnt="0"/>
      <dgm:spPr/>
    </dgm:pt>
    <dgm:pt modelId="{1A19B15B-1ED7-4F6D-813E-1A2B8CAF142A}" type="pres">
      <dgm:prSet presAssocID="{0931037A-4423-42C2-BDEF-AA1213051A90}" presName="desPictures" presStyleLbl="alignImgPlace1" presStyleIdx="3" presStyleCnt="7"/>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6B1AB827-C831-4FE4-8108-EBEE6197DFEC}" type="pres">
      <dgm:prSet presAssocID="{0931037A-4423-42C2-BDEF-AA1213051A90}" presName="desTextWrapper" presStyleCnt="0"/>
      <dgm:spPr/>
    </dgm:pt>
    <dgm:pt modelId="{D0D82C13-56E1-40DB-93FE-2410FD44A758}" type="pres">
      <dgm:prSet presAssocID="{0931037A-4423-42C2-BDEF-AA1213051A90}" presName="desText" presStyleLbl="revTx" presStyleIdx="3" presStyleCnt="7">
        <dgm:presLayoutVars>
          <dgm:bulletEnabled val="1"/>
        </dgm:presLayoutVars>
      </dgm:prSet>
      <dgm:spPr/>
    </dgm:pt>
    <dgm:pt modelId="{0F669B9B-9D03-4B0C-A891-A5402DBE0AB7}" type="pres">
      <dgm:prSet presAssocID="{664D90ED-A1F9-4135-ACFB-FE7EAF84C666}" presName="spaceV" presStyleCnt="0"/>
      <dgm:spPr/>
    </dgm:pt>
    <dgm:pt modelId="{ECBA92E9-C69B-48E4-9BDF-D9E502C5F7F2}" type="pres">
      <dgm:prSet presAssocID="{EBACD001-F767-4E07-A20F-9ABF026BBE36}" presName="pair" presStyleCnt="0"/>
      <dgm:spPr/>
    </dgm:pt>
    <dgm:pt modelId="{411C288B-2BC5-46A3-8660-F778698012B5}" type="pres">
      <dgm:prSet presAssocID="{EBACD001-F767-4E07-A20F-9ABF026BBE36}" presName="spaceH" presStyleLbl="node1" presStyleIdx="0" presStyleCnt="0"/>
      <dgm:spPr/>
    </dgm:pt>
    <dgm:pt modelId="{D24C73B0-ACFC-48C3-8603-9029A8E1B089}" type="pres">
      <dgm:prSet presAssocID="{EBACD001-F767-4E07-A20F-9ABF026BBE36}" presName="desPictures" presStyleLbl="alignImgPlace1" presStyleIdx="4" presStyleCnt="7"/>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7314CF05-FC83-4C09-AE70-EFB2E1941C3E}" type="pres">
      <dgm:prSet presAssocID="{EBACD001-F767-4E07-A20F-9ABF026BBE36}" presName="desTextWrapper" presStyleCnt="0"/>
      <dgm:spPr/>
    </dgm:pt>
    <dgm:pt modelId="{5C2B235B-C719-4E47-8E8D-DD92E0013172}" type="pres">
      <dgm:prSet presAssocID="{EBACD001-F767-4E07-A20F-9ABF026BBE36}" presName="desText" presStyleLbl="revTx" presStyleIdx="4" presStyleCnt="7">
        <dgm:presLayoutVars>
          <dgm:bulletEnabled val="1"/>
        </dgm:presLayoutVars>
      </dgm:prSet>
      <dgm:spPr/>
    </dgm:pt>
    <dgm:pt modelId="{39D6B3B5-F2D9-40D9-BD21-AB31416BA88C}" type="pres">
      <dgm:prSet presAssocID="{89022482-6C2D-4356-B1ED-B402B610ED06}" presName="spaceV" presStyleCnt="0"/>
      <dgm:spPr/>
    </dgm:pt>
    <dgm:pt modelId="{75697321-8A76-4EA9-803E-F2D4783B3361}" type="pres">
      <dgm:prSet presAssocID="{3EF392EA-9D37-4964-8DFD-40EA92B7EC8C}" presName="pair" presStyleCnt="0"/>
      <dgm:spPr/>
    </dgm:pt>
    <dgm:pt modelId="{022F010A-3565-40B5-8C8A-ED48A4FA3AD6}" type="pres">
      <dgm:prSet presAssocID="{3EF392EA-9D37-4964-8DFD-40EA92B7EC8C}" presName="spaceH" presStyleLbl="node1" presStyleIdx="0" presStyleCnt="0"/>
      <dgm:spPr/>
    </dgm:pt>
    <dgm:pt modelId="{1131DE90-42BD-4755-8099-39B57899E932}" type="pres">
      <dgm:prSet presAssocID="{3EF392EA-9D37-4964-8DFD-40EA92B7EC8C}" presName="desPictures" presStyleLbl="alignImgPlace1" presStyleIdx="5" presStyleCnt="7"/>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5DBD488F-0DE0-4BEC-8670-E3FBDFB918C8}" type="pres">
      <dgm:prSet presAssocID="{3EF392EA-9D37-4964-8DFD-40EA92B7EC8C}" presName="desTextWrapper" presStyleCnt="0"/>
      <dgm:spPr/>
    </dgm:pt>
    <dgm:pt modelId="{08918884-E01B-46A2-B709-B011B0030218}" type="pres">
      <dgm:prSet presAssocID="{3EF392EA-9D37-4964-8DFD-40EA92B7EC8C}" presName="desText" presStyleLbl="revTx" presStyleIdx="5" presStyleCnt="7">
        <dgm:presLayoutVars>
          <dgm:bulletEnabled val="1"/>
        </dgm:presLayoutVars>
      </dgm:prSet>
      <dgm:spPr/>
    </dgm:pt>
    <dgm:pt modelId="{FB3125A9-260D-4E64-8912-2F6620595E41}" type="pres">
      <dgm:prSet presAssocID="{69FAC364-58C2-48E3-BFF6-77AD29EEF0AF}" presName="spaceV" presStyleCnt="0"/>
      <dgm:spPr/>
    </dgm:pt>
    <dgm:pt modelId="{3D70159E-7F2D-4B8E-85EC-7FD429937BF8}" type="pres">
      <dgm:prSet presAssocID="{9C176281-2F02-4A3A-A7F1-C200849F80CB}" presName="pair" presStyleCnt="0"/>
      <dgm:spPr/>
    </dgm:pt>
    <dgm:pt modelId="{87E2DE20-E8D0-48BC-9236-B4EB12FAAA50}" type="pres">
      <dgm:prSet presAssocID="{9C176281-2F02-4A3A-A7F1-C200849F80CB}" presName="spaceH" presStyleLbl="node1" presStyleIdx="0" presStyleCnt="0"/>
      <dgm:spPr/>
    </dgm:pt>
    <dgm:pt modelId="{D631A973-82B6-469E-8431-89586919734C}" type="pres">
      <dgm:prSet presAssocID="{9C176281-2F02-4A3A-A7F1-C200849F80CB}" presName="desPictures" presStyleLbl="alignImgPlace1" presStyleIdx="6" presStyleCnt="7"/>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618C3CFD-6DE4-4100-B5D5-BCD5198F9996}" type="pres">
      <dgm:prSet presAssocID="{9C176281-2F02-4A3A-A7F1-C200849F80CB}" presName="desTextWrapper" presStyleCnt="0"/>
      <dgm:spPr/>
    </dgm:pt>
    <dgm:pt modelId="{31B959B0-DA32-4A06-B92B-CABD46D82051}" type="pres">
      <dgm:prSet presAssocID="{9C176281-2F02-4A3A-A7F1-C200849F80CB}" presName="desText" presStyleLbl="revTx" presStyleIdx="6" presStyleCnt="7">
        <dgm:presLayoutVars>
          <dgm:bulletEnabled val="1"/>
        </dgm:presLayoutVars>
      </dgm:prSet>
      <dgm:spPr/>
    </dgm:pt>
    <dgm:pt modelId="{CBDBCD69-4A0A-443C-B7D0-491710876415}" type="pres">
      <dgm:prSet presAssocID="{05FEEB8C-DC38-489A-9EF2-48887D61F707}" presName="maxNode" presStyleCnt="0"/>
      <dgm:spPr/>
    </dgm:pt>
    <dgm:pt modelId="{954FB19F-B4A4-42AB-94C2-236C36F4DE4B}" type="pres">
      <dgm:prSet presAssocID="{05FEEB8C-DC38-489A-9EF2-48887D61F707}" presName="Name33" presStyleCnt="0"/>
      <dgm:spPr/>
    </dgm:pt>
  </dgm:ptLst>
  <dgm:cxnLst>
    <dgm:cxn modelId="{584BA506-8A64-4DB9-B474-48F357F6D61C}" srcId="{05FEEB8C-DC38-489A-9EF2-48887D61F707}" destId="{3EF392EA-9D37-4964-8DFD-40EA92B7EC8C}" srcOrd="6" destOrd="0" parTransId="{C79740D8-4098-41D1-AB6A-76FDA464B960}" sibTransId="{69FAC364-58C2-48E3-BFF6-77AD29EEF0AF}"/>
    <dgm:cxn modelId="{90075C14-68F9-43C4-B6D8-877D1CB23F6B}" srcId="{05FEEB8C-DC38-489A-9EF2-48887D61F707}" destId="{657954B3-5A87-4246-B121-0669D7633661}" srcOrd="0" destOrd="0" parTransId="{2DA7506D-6484-4185-9E46-AE1F131DEFD6}" sibTransId="{D898DD48-558C-4984-8BB2-31D0F637C9CD}"/>
    <dgm:cxn modelId="{85D5522B-DC76-410C-AA30-FCAD16E3692A}" type="presOf" srcId="{05FEEB8C-DC38-489A-9EF2-48887D61F707}" destId="{54078887-7A6F-436F-869F-B4D73361EAA5}" srcOrd="0" destOrd="0" presId="urn:microsoft.com/office/officeart/2008/layout/AccentedPicture"/>
    <dgm:cxn modelId="{B6B45F38-AF04-4FED-B485-99BCCA4734C0}" type="presOf" srcId="{9C176281-2F02-4A3A-A7F1-C200849F80CB}" destId="{31B959B0-DA32-4A06-B92B-CABD46D82051}" srcOrd="0" destOrd="0" presId="urn:microsoft.com/office/officeart/2008/layout/AccentedPicture"/>
    <dgm:cxn modelId="{0592433A-4942-4ED5-816D-FB30DB8E1273}" srcId="{05FEEB8C-DC38-489A-9EF2-48887D61F707}" destId="{FD3AE0C2-4C75-4FDE-B2B2-8BF2E91EBDB9}" srcOrd="2" destOrd="0" parTransId="{84836B09-D957-4142-B9DD-324CE584DCD1}" sibTransId="{4B0D111B-ADD6-4591-88CE-DD219D8AB7E8}"/>
    <dgm:cxn modelId="{24C5E346-E34D-45C1-BE7D-35101FF3CD0D}" type="presOf" srcId="{747C8DB6-AD52-48EE-9731-A0BA34036273}" destId="{6890E314-607A-4AEE-A2D5-5F62B11E7084}" srcOrd="0" destOrd="0" presId="urn:microsoft.com/office/officeart/2008/layout/AccentedPicture"/>
    <dgm:cxn modelId="{A603586A-5F11-4834-9DD9-97B281974091}" type="presOf" srcId="{F192B0B4-DEF9-4558-A314-AAA9E9CDEC45}" destId="{57AF62A5-1419-47F9-B24B-CB529CD0C2DF}" srcOrd="0" destOrd="0" presId="urn:microsoft.com/office/officeart/2008/layout/AccentedPicture"/>
    <dgm:cxn modelId="{0187784F-2A03-42EF-9EAB-32026447452C}" srcId="{05FEEB8C-DC38-489A-9EF2-48887D61F707}" destId="{EBACD001-F767-4E07-A20F-9ABF026BBE36}" srcOrd="5" destOrd="0" parTransId="{3E7EBE13-6781-4595-B941-19961780937E}" sibTransId="{89022482-6C2D-4356-B1ED-B402B610ED06}"/>
    <dgm:cxn modelId="{2EC1B652-5A82-4BEA-BC33-63B60E565D6B}" type="presOf" srcId="{0931037A-4423-42C2-BDEF-AA1213051A90}" destId="{D0D82C13-56E1-40DB-93FE-2410FD44A758}" srcOrd="0" destOrd="0" presId="urn:microsoft.com/office/officeart/2008/layout/AccentedPicture"/>
    <dgm:cxn modelId="{086D4675-BAC7-4173-B593-7112148A3C3A}" type="presOf" srcId="{657954B3-5A87-4246-B121-0669D7633661}" destId="{BC37927A-E1D7-40E6-B26E-97E759321C5E}" srcOrd="0" destOrd="0" presId="urn:microsoft.com/office/officeart/2008/layout/AccentedPicture"/>
    <dgm:cxn modelId="{747C8B76-E251-4FB3-9849-821D74C5309F}" type="presOf" srcId="{D898DD48-558C-4984-8BB2-31D0F637C9CD}" destId="{0451DF27-9127-4DB6-A460-FD7CE040D5B7}" srcOrd="0" destOrd="0" presId="urn:microsoft.com/office/officeart/2008/layout/AccentedPicture"/>
    <dgm:cxn modelId="{DB173A57-D303-40B7-8F1F-C1FEA0299F41}" srcId="{05FEEB8C-DC38-489A-9EF2-48887D61F707}" destId="{9C176281-2F02-4A3A-A7F1-C200849F80CB}" srcOrd="7" destOrd="0" parTransId="{1DDC3EB2-EE00-49B4-9892-28E2B8CAB0C2}" sibTransId="{7FD35994-A84A-4415-A97D-E17475B61748}"/>
    <dgm:cxn modelId="{382D097B-F3F5-4BD4-BE9C-4F0DC7B219CD}" srcId="{05FEEB8C-DC38-489A-9EF2-48887D61F707}" destId="{F192B0B4-DEF9-4558-A314-AAA9E9CDEC45}" srcOrd="3" destOrd="0" parTransId="{B7FF57DF-C8FE-446A-95E0-D20D3B354959}" sibTransId="{40771710-FB3B-4E59-ACB9-4B142CC58544}"/>
    <dgm:cxn modelId="{8898FFB8-CA69-419C-8C2F-8B3CEB3DE77F}" type="presOf" srcId="{3EF392EA-9D37-4964-8DFD-40EA92B7EC8C}" destId="{08918884-E01B-46A2-B709-B011B0030218}" srcOrd="0" destOrd="0" presId="urn:microsoft.com/office/officeart/2008/layout/AccentedPicture"/>
    <dgm:cxn modelId="{0007B4BF-1EBD-4CE8-8F13-40C6EC149AD3}" srcId="{05FEEB8C-DC38-489A-9EF2-48887D61F707}" destId="{0931037A-4423-42C2-BDEF-AA1213051A90}" srcOrd="4" destOrd="0" parTransId="{49FFF1B9-2730-4B16-8F0E-A81939359635}" sibTransId="{664D90ED-A1F9-4135-ACFB-FE7EAF84C666}"/>
    <dgm:cxn modelId="{642A33C4-AEB2-471E-A29B-2E74872F4B6C}" type="presOf" srcId="{FD3AE0C2-4C75-4FDE-B2B2-8BF2E91EBDB9}" destId="{ABE66651-663E-428D-9DCC-3CDA5ED1B186}" srcOrd="0" destOrd="0" presId="urn:microsoft.com/office/officeart/2008/layout/AccentedPicture"/>
    <dgm:cxn modelId="{75A110CB-F9E4-468A-A66D-F768BA42137E}" type="presOf" srcId="{EBACD001-F767-4E07-A20F-9ABF026BBE36}" destId="{5C2B235B-C719-4E47-8E8D-DD92E0013172}" srcOrd="0" destOrd="0" presId="urn:microsoft.com/office/officeart/2008/layout/AccentedPicture"/>
    <dgm:cxn modelId="{E04AF0DA-8DDA-4C65-B400-AF2851231C91}" srcId="{05FEEB8C-DC38-489A-9EF2-48887D61F707}" destId="{747C8DB6-AD52-48EE-9731-A0BA34036273}" srcOrd="1" destOrd="0" parTransId="{6312B73A-B3E7-43EB-9BA3-4281D86BD84C}" sibTransId="{7CE576FB-9599-4FCB-9CB4-E67FBEC8D0F0}"/>
    <dgm:cxn modelId="{99137B08-741B-4B62-976A-942499438E19}" type="presParOf" srcId="{54078887-7A6F-436F-869F-B4D73361EAA5}" destId="{0451DF27-9127-4DB6-A460-FD7CE040D5B7}" srcOrd="0" destOrd="0" presId="urn:microsoft.com/office/officeart/2008/layout/AccentedPicture"/>
    <dgm:cxn modelId="{F8EC1989-A756-4E69-821C-6E8D8E6C647A}" type="presParOf" srcId="{54078887-7A6F-436F-869F-B4D73361EAA5}" destId="{BC37927A-E1D7-40E6-B26E-97E759321C5E}" srcOrd="1" destOrd="0" presId="urn:microsoft.com/office/officeart/2008/layout/AccentedPicture"/>
    <dgm:cxn modelId="{92C04F70-331E-441C-AA4B-9B2CC23F83C5}" type="presParOf" srcId="{54078887-7A6F-436F-869F-B4D73361EAA5}" destId="{FC2598F3-B94E-4E95-AD27-6ECD6D59C126}" srcOrd="2" destOrd="0" presId="urn:microsoft.com/office/officeart/2008/layout/AccentedPicture"/>
    <dgm:cxn modelId="{24F9CBC1-88AD-434D-9C8B-BA1F156EF657}" type="presParOf" srcId="{FC2598F3-B94E-4E95-AD27-6ECD6D59C126}" destId="{3CA41172-CA7E-4775-869C-7E246FC41B9A}" srcOrd="0" destOrd="0" presId="urn:microsoft.com/office/officeart/2008/layout/AccentedPicture"/>
    <dgm:cxn modelId="{B72C75CD-6EF3-4144-873E-51DC2097C1C2}" type="presParOf" srcId="{3CA41172-CA7E-4775-869C-7E246FC41B9A}" destId="{6106D051-61F2-4530-8CB4-517292EC7C5F}" srcOrd="0" destOrd="0" presId="urn:microsoft.com/office/officeart/2008/layout/AccentedPicture"/>
    <dgm:cxn modelId="{C0D6EC91-5DBA-4704-8DAA-89997EAE9254}" type="presParOf" srcId="{3CA41172-CA7E-4775-869C-7E246FC41B9A}" destId="{E944A246-5EDF-4BB5-B857-DA9174A1A334}" srcOrd="1" destOrd="0" presId="urn:microsoft.com/office/officeart/2008/layout/AccentedPicture"/>
    <dgm:cxn modelId="{0BB56E63-8929-475B-ADF9-9E2A826E19DE}" type="presParOf" srcId="{3CA41172-CA7E-4775-869C-7E246FC41B9A}" destId="{9B4F8A76-06E1-4146-8BF6-A6F97477AFE5}" srcOrd="2" destOrd="0" presId="urn:microsoft.com/office/officeart/2008/layout/AccentedPicture"/>
    <dgm:cxn modelId="{1849ECFB-A95F-4173-BEB7-DD74F7B98F6E}" type="presParOf" srcId="{9B4F8A76-06E1-4146-8BF6-A6F97477AFE5}" destId="{6890E314-607A-4AEE-A2D5-5F62B11E7084}" srcOrd="0" destOrd="0" presId="urn:microsoft.com/office/officeart/2008/layout/AccentedPicture"/>
    <dgm:cxn modelId="{1667F2BE-35E7-4924-9FFD-A31BCD44D74E}" type="presParOf" srcId="{FC2598F3-B94E-4E95-AD27-6ECD6D59C126}" destId="{EC70B24C-C714-497F-B543-717EA8D41EFE}" srcOrd="1" destOrd="0" presId="urn:microsoft.com/office/officeart/2008/layout/AccentedPicture"/>
    <dgm:cxn modelId="{D612F26C-DF72-4750-A5C6-B91EDC3DA3F0}" type="presParOf" srcId="{FC2598F3-B94E-4E95-AD27-6ECD6D59C126}" destId="{7BB740E4-6384-41A9-9E7F-BD466191BDB0}" srcOrd="2" destOrd="0" presId="urn:microsoft.com/office/officeart/2008/layout/AccentedPicture"/>
    <dgm:cxn modelId="{464ACBAF-7A81-4E39-BC87-4B1C94930432}" type="presParOf" srcId="{7BB740E4-6384-41A9-9E7F-BD466191BDB0}" destId="{4366B47F-10DC-4657-A646-194879387092}" srcOrd="0" destOrd="0" presId="urn:microsoft.com/office/officeart/2008/layout/AccentedPicture"/>
    <dgm:cxn modelId="{4E27FF0A-02A5-403B-9EC1-8C1CA26BB51F}" type="presParOf" srcId="{7BB740E4-6384-41A9-9E7F-BD466191BDB0}" destId="{0313F00B-1A82-4E4C-B4E5-C050E34C05CB}" srcOrd="1" destOrd="0" presId="urn:microsoft.com/office/officeart/2008/layout/AccentedPicture"/>
    <dgm:cxn modelId="{B96B30B1-846B-489D-BA22-981206EE4D18}" type="presParOf" srcId="{7BB740E4-6384-41A9-9E7F-BD466191BDB0}" destId="{F20021D5-2039-4997-B706-643DA7C1376A}" srcOrd="2" destOrd="0" presId="urn:microsoft.com/office/officeart/2008/layout/AccentedPicture"/>
    <dgm:cxn modelId="{D620759B-DB89-4ED8-B3E1-F19E5922D568}" type="presParOf" srcId="{F20021D5-2039-4997-B706-643DA7C1376A}" destId="{ABE66651-663E-428D-9DCC-3CDA5ED1B186}" srcOrd="0" destOrd="0" presId="urn:microsoft.com/office/officeart/2008/layout/AccentedPicture"/>
    <dgm:cxn modelId="{62A2CF21-62F3-4B17-A950-FA41D35E41B8}" type="presParOf" srcId="{FC2598F3-B94E-4E95-AD27-6ECD6D59C126}" destId="{E9249D38-35E7-4E82-9034-E776AEC009BD}" srcOrd="3" destOrd="0" presId="urn:microsoft.com/office/officeart/2008/layout/AccentedPicture"/>
    <dgm:cxn modelId="{D4542FF8-916F-4236-BC06-576EAF3692B2}" type="presParOf" srcId="{FC2598F3-B94E-4E95-AD27-6ECD6D59C126}" destId="{F881876F-DD8C-483B-9B8D-06DE7626F453}" srcOrd="4" destOrd="0" presId="urn:microsoft.com/office/officeart/2008/layout/AccentedPicture"/>
    <dgm:cxn modelId="{24A0D501-7809-44B2-BDEE-4744F0F57796}" type="presParOf" srcId="{F881876F-DD8C-483B-9B8D-06DE7626F453}" destId="{5C1FCE56-A167-4BAA-86FB-5E69A7717444}" srcOrd="0" destOrd="0" presId="urn:microsoft.com/office/officeart/2008/layout/AccentedPicture"/>
    <dgm:cxn modelId="{57D14907-8670-4F90-A0E9-A13223B3F32D}" type="presParOf" srcId="{F881876F-DD8C-483B-9B8D-06DE7626F453}" destId="{25FF7FCE-89D2-4850-96C5-9D2B36DFA7AA}" srcOrd="1" destOrd="0" presId="urn:microsoft.com/office/officeart/2008/layout/AccentedPicture"/>
    <dgm:cxn modelId="{52F709D0-5A99-409D-AFDC-85D321ABE9F5}" type="presParOf" srcId="{F881876F-DD8C-483B-9B8D-06DE7626F453}" destId="{7DBAEDC3-84D0-499F-86C3-5D00A96DCEB0}" srcOrd="2" destOrd="0" presId="urn:microsoft.com/office/officeart/2008/layout/AccentedPicture"/>
    <dgm:cxn modelId="{C3D80485-0273-49D4-8FEC-75A526F44575}" type="presParOf" srcId="{7DBAEDC3-84D0-499F-86C3-5D00A96DCEB0}" destId="{57AF62A5-1419-47F9-B24B-CB529CD0C2DF}" srcOrd="0" destOrd="0" presId="urn:microsoft.com/office/officeart/2008/layout/AccentedPicture"/>
    <dgm:cxn modelId="{944A88A5-8E72-4509-B59D-631AC0D80741}" type="presParOf" srcId="{FC2598F3-B94E-4E95-AD27-6ECD6D59C126}" destId="{49C834FC-95A7-4ADD-8A1A-A6A751A0F81F}" srcOrd="5" destOrd="0" presId="urn:microsoft.com/office/officeart/2008/layout/AccentedPicture"/>
    <dgm:cxn modelId="{76F52B0B-D749-4027-BE13-1F350F2B780C}" type="presParOf" srcId="{FC2598F3-B94E-4E95-AD27-6ECD6D59C126}" destId="{B55A87C0-F445-4013-9FC3-ED2AD6BBE80E}" srcOrd="6" destOrd="0" presId="urn:microsoft.com/office/officeart/2008/layout/AccentedPicture"/>
    <dgm:cxn modelId="{2B602F3A-74B3-4F53-8D67-F498E8D06C42}" type="presParOf" srcId="{B55A87C0-F445-4013-9FC3-ED2AD6BBE80E}" destId="{F4CD27CB-2D08-4739-BE60-876843C65A37}" srcOrd="0" destOrd="0" presId="urn:microsoft.com/office/officeart/2008/layout/AccentedPicture"/>
    <dgm:cxn modelId="{5BF566EC-59FE-4729-9B69-2C69D45B2BF3}" type="presParOf" srcId="{B55A87C0-F445-4013-9FC3-ED2AD6BBE80E}" destId="{1A19B15B-1ED7-4F6D-813E-1A2B8CAF142A}" srcOrd="1" destOrd="0" presId="urn:microsoft.com/office/officeart/2008/layout/AccentedPicture"/>
    <dgm:cxn modelId="{F2469D3E-72F9-4F78-BBDB-A125193A94D3}" type="presParOf" srcId="{B55A87C0-F445-4013-9FC3-ED2AD6BBE80E}" destId="{6B1AB827-C831-4FE4-8108-EBEE6197DFEC}" srcOrd="2" destOrd="0" presId="urn:microsoft.com/office/officeart/2008/layout/AccentedPicture"/>
    <dgm:cxn modelId="{DE698AEC-B866-4C06-B6A5-69CC02B2E498}" type="presParOf" srcId="{6B1AB827-C831-4FE4-8108-EBEE6197DFEC}" destId="{D0D82C13-56E1-40DB-93FE-2410FD44A758}" srcOrd="0" destOrd="0" presId="urn:microsoft.com/office/officeart/2008/layout/AccentedPicture"/>
    <dgm:cxn modelId="{F1BA36CE-0964-4C52-878C-91FC56ABC610}" type="presParOf" srcId="{FC2598F3-B94E-4E95-AD27-6ECD6D59C126}" destId="{0F669B9B-9D03-4B0C-A891-A5402DBE0AB7}" srcOrd="7" destOrd="0" presId="urn:microsoft.com/office/officeart/2008/layout/AccentedPicture"/>
    <dgm:cxn modelId="{36535D22-21C9-46AD-A9CF-9B5D656BD60D}" type="presParOf" srcId="{FC2598F3-B94E-4E95-AD27-6ECD6D59C126}" destId="{ECBA92E9-C69B-48E4-9BDF-D9E502C5F7F2}" srcOrd="8" destOrd="0" presId="urn:microsoft.com/office/officeart/2008/layout/AccentedPicture"/>
    <dgm:cxn modelId="{3B1A7634-A317-493D-AB61-477F6F2EFFB8}" type="presParOf" srcId="{ECBA92E9-C69B-48E4-9BDF-D9E502C5F7F2}" destId="{411C288B-2BC5-46A3-8660-F778698012B5}" srcOrd="0" destOrd="0" presId="urn:microsoft.com/office/officeart/2008/layout/AccentedPicture"/>
    <dgm:cxn modelId="{52B882EE-4677-4448-A576-8D88ECCC208A}" type="presParOf" srcId="{ECBA92E9-C69B-48E4-9BDF-D9E502C5F7F2}" destId="{D24C73B0-ACFC-48C3-8603-9029A8E1B089}" srcOrd="1" destOrd="0" presId="urn:microsoft.com/office/officeart/2008/layout/AccentedPicture"/>
    <dgm:cxn modelId="{98BCD624-4A46-4C29-94F7-43BD29E8445F}" type="presParOf" srcId="{ECBA92E9-C69B-48E4-9BDF-D9E502C5F7F2}" destId="{7314CF05-FC83-4C09-AE70-EFB2E1941C3E}" srcOrd="2" destOrd="0" presId="urn:microsoft.com/office/officeart/2008/layout/AccentedPicture"/>
    <dgm:cxn modelId="{99076FCF-8788-4BED-9576-703DAE59B027}" type="presParOf" srcId="{7314CF05-FC83-4C09-AE70-EFB2E1941C3E}" destId="{5C2B235B-C719-4E47-8E8D-DD92E0013172}" srcOrd="0" destOrd="0" presId="urn:microsoft.com/office/officeart/2008/layout/AccentedPicture"/>
    <dgm:cxn modelId="{9D260A08-0678-4FF1-8C92-2D72E0D10C83}" type="presParOf" srcId="{FC2598F3-B94E-4E95-AD27-6ECD6D59C126}" destId="{39D6B3B5-F2D9-40D9-BD21-AB31416BA88C}" srcOrd="9" destOrd="0" presId="urn:microsoft.com/office/officeart/2008/layout/AccentedPicture"/>
    <dgm:cxn modelId="{8E5BCA1F-6D6A-44C6-8D51-9E75297158F0}" type="presParOf" srcId="{FC2598F3-B94E-4E95-AD27-6ECD6D59C126}" destId="{75697321-8A76-4EA9-803E-F2D4783B3361}" srcOrd="10" destOrd="0" presId="urn:microsoft.com/office/officeart/2008/layout/AccentedPicture"/>
    <dgm:cxn modelId="{FD5E9E3B-0EA8-42EF-B20F-7CABC45F1FBD}" type="presParOf" srcId="{75697321-8A76-4EA9-803E-F2D4783B3361}" destId="{022F010A-3565-40B5-8C8A-ED48A4FA3AD6}" srcOrd="0" destOrd="0" presId="urn:microsoft.com/office/officeart/2008/layout/AccentedPicture"/>
    <dgm:cxn modelId="{5F1DC35C-0661-47C3-9001-885BB6154A3A}" type="presParOf" srcId="{75697321-8A76-4EA9-803E-F2D4783B3361}" destId="{1131DE90-42BD-4755-8099-39B57899E932}" srcOrd="1" destOrd="0" presId="urn:microsoft.com/office/officeart/2008/layout/AccentedPicture"/>
    <dgm:cxn modelId="{0FDC9A15-BF3F-4F7E-97C1-3A7F1384A16C}" type="presParOf" srcId="{75697321-8A76-4EA9-803E-F2D4783B3361}" destId="{5DBD488F-0DE0-4BEC-8670-E3FBDFB918C8}" srcOrd="2" destOrd="0" presId="urn:microsoft.com/office/officeart/2008/layout/AccentedPicture"/>
    <dgm:cxn modelId="{E3A1777F-0648-4FEB-8792-7369DB503050}" type="presParOf" srcId="{5DBD488F-0DE0-4BEC-8670-E3FBDFB918C8}" destId="{08918884-E01B-46A2-B709-B011B0030218}" srcOrd="0" destOrd="0" presId="urn:microsoft.com/office/officeart/2008/layout/AccentedPicture"/>
    <dgm:cxn modelId="{6DF5A21C-5A81-46F1-AAA3-A6442A73F1D2}" type="presParOf" srcId="{FC2598F3-B94E-4E95-AD27-6ECD6D59C126}" destId="{FB3125A9-260D-4E64-8912-2F6620595E41}" srcOrd="11" destOrd="0" presId="urn:microsoft.com/office/officeart/2008/layout/AccentedPicture"/>
    <dgm:cxn modelId="{DCAF33D2-DA46-4600-8D9E-9F6112EC3592}" type="presParOf" srcId="{FC2598F3-B94E-4E95-AD27-6ECD6D59C126}" destId="{3D70159E-7F2D-4B8E-85EC-7FD429937BF8}" srcOrd="12" destOrd="0" presId="urn:microsoft.com/office/officeart/2008/layout/AccentedPicture"/>
    <dgm:cxn modelId="{755557CB-9CF5-4858-B239-DDE82A7F85A9}" type="presParOf" srcId="{3D70159E-7F2D-4B8E-85EC-7FD429937BF8}" destId="{87E2DE20-E8D0-48BC-9236-B4EB12FAAA50}" srcOrd="0" destOrd="0" presId="urn:microsoft.com/office/officeart/2008/layout/AccentedPicture"/>
    <dgm:cxn modelId="{B9654133-F91E-4098-9477-C80A3399A571}" type="presParOf" srcId="{3D70159E-7F2D-4B8E-85EC-7FD429937BF8}" destId="{D631A973-82B6-469E-8431-89586919734C}" srcOrd="1" destOrd="0" presId="urn:microsoft.com/office/officeart/2008/layout/AccentedPicture"/>
    <dgm:cxn modelId="{2B087381-34E7-49F3-B8AF-A834A43D5F2F}" type="presParOf" srcId="{3D70159E-7F2D-4B8E-85EC-7FD429937BF8}" destId="{618C3CFD-6DE4-4100-B5D5-BCD5198F9996}" srcOrd="2" destOrd="0" presId="urn:microsoft.com/office/officeart/2008/layout/AccentedPicture"/>
    <dgm:cxn modelId="{C22BBCA1-C80D-41E0-BAA7-C0E55DEC11CC}" type="presParOf" srcId="{618C3CFD-6DE4-4100-B5D5-BCD5198F9996}" destId="{31B959B0-DA32-4A06-B92B-CABD46D82051}" srcOrd="0" destOrd="0" presId="urn:microsoft.com/office/officeart/2008/layout/AccentedPicture"/>
    <dgm:cxn modelId="{9961C33A-ED93-4A0D-9902-F398D8D9D45D}" type="presParOf" srcId="{54078887-7A6F-436F-869F-B4D73361EAA5}" destId="{CBDBCD69-4A0A-443C-B7D0-491710876415}" srcOrd="3" destOrd="0" presId="urn:microsoft.com/office/officeart/2008/layout/AccentedPicture"/>
    <dgm:cxn modelId="{B0FBFC0B-51F2-49EB-9972-D48DF599AFD0}" type="presParOf" srcId="{CBDBCD69-4A0A-443C-B7D0-491710876415}" destId="{954FB19F-B4A4-42AB-94C2-236C36F4DE4B}"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5FEEB8C-DC38-489A-9EF2-48887D61F707}" type="doc">
      <dgm:prSet loTypeId="urn:microsoft.com/office/officeart/2008/layout/AccentedPicture" loCatId="picture" qsTypeId="urn:microsoft.com/office/officeart/2005/8/quickstyle/simple5" qsCatId="simple" csTypeId="urn:microsoft.com/office/officeart/2005/8/colors/accent1_2" csCatId="accent1" phldr="1"/>
      <dgm:spPr/>
      <dgm:t>
        <a:bodyPr/>
        <a:lstStyle/>
        <a:p>
          <a:endParaRPr lang="ru-KZ"/>
        </a:p>
      </dgm:t>
    </dgm:pt>
    <dgm:pt modelId="{657954B3-5A87-4246-B121-0669D7633661}">
      <dgm:prSet custT="1"/>
      <dgm:spPr/>
      <dgm:t>
        <a:bodyPr/>
        <a:lstStyle/>
        <a:p>
          <a:pPr>
            <a:lnSpc>
              <a:spcPct val="100000"/>
            </a:lnSpc>
            <a:spcBef>
              <a:spcPts val="0"/>
            </a:spcBef>
            <a:spcAft>
              <a:spcPts val="0"/>
            </a:spcAft>
          </a:pPr>
          <a:r>
            <a:rPr lang="kk-KZ" sz="2400" i="1" dirty="0">
              <a:solidFill>
                <a:schemeClr val="tx1"/>
              </a:solidFill>
              <a:latin typeface="Times New Roman" panose="02020603050405020304" pitchFamily="18" charset="0"/>
              <a:cs typeface="Times New Roman" panose="02020603050405020304" pitchFamily="18" charset="0"/>
            </a:rPr>
            <a:t>Маркетингтің міндеттерін шеше отырып, келесі қағидаттарды басшылыққа алу қажет:</a:t>
          </a:r>
          <a:endParaRPr lang="ru-KZ" sz="2400" dirty="0">
            <a:solidFill>
              <a:schemeClr val="tx1"/>
            </a:solidFill>
            <a:latin typeface="Times New Roman" panose="02020603050405020304" pitchFamily="18" charset="0"/>
            <a:cs typeface="Times New Roman" panose="02020603050405020304" pitchFamily="18" charset="0"/>
          </a:endParaRPr>
        </a:p>
      </dgm:t>
    </dgm:pt>
    <dgm:pt modelId="{D898DD48-558C-4984-8BB2-31D0F637C9CD}" type="sibTrans" cxnId="{90075C14-68F9-43C4-B6D8-877D1CB23F6B}">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6000" r="-46000"/>
          </a:stretch>
        </a:blipFill>
      </dgm:spPr>
      <dgm:t>
        <a:bodyPr/>
        <a:lstStyle/>
        <a:p>
          <a:pPr>
            <a:lnSpc>
              <a:spcPct val="100000"/>
            </a:lnSpc>
            <a:spcBef>
              <a:spcPts val="0"/>
            </a:spcBef>
            <a:spcAft>
              <a:spcPts val="0"/>
            </a:spcAft>
          </a:pPr>
          <a:endParaRPr lang="ru-KZ" sz="2400">
            <a:solidFill>
              <a:schemeClr val="tx1"/>
            </a:solidFill>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descr="Фон с текстурой бетонной стены"/>
        </a:ext>
      </dgm:extLst>
    </dgm:pt>
    <dgm:pt modelId="{2DA7506D-6484-4185-9E46-AE1F131DEFD6}" type="parTrans" cxnId="{90075C14-68F9-43C4-B6D8-877D1CB23F6B}">
      <dgm:prSet/>
      <dgm:spPr/>
      <dgm:t>
        <a:bodyPr/>
        <a:lstStyle/>
        <a:p>
          <a:pPr>
            <a:lnSpc>
              <a:spcPct val="100000"/>
            </a:lnSpc>
            <a:spcBef>
              <a:spcPts val="0"/>
            </a:spcBef>
            <a:spcAft>
              <a:spcPts val="0"/>
            </a:spcAft>
          </a:pPr>
          <a:endParaRPr lang="ru-KZ" sz="2400">
            <a:solidFill>
              <a:schemeClr val="tx1"/>
            </a:solidFill>
            <a:latin typeface="Times New Roman" panose="02020603050405020304" pitchFamily="18" charset="0"/>
            <a:cs typeface="Times New Roman" panose="02020603050405020304" pitchFamily="18" charset="0"/>
          </a:endParaRPr>
        </a:p>
      </dgm:t>
    </dgm:pt>
    <dgm:pt modelId="{67BA0260-D443-47C0-B40A-050A1324A5BF}">
      <dgm:prSet/>
      <dgm:spPr/>
      <dgm:t>
        <a:bodyPr/>
        <a:lstStyle/>
        <a:p>
          <a:pPr>
            <a:buFont typeface="+mj-lt"/>
            <a:buAutoNum type="arabicPeriod"/>
          </a:pPr>
          <a:r>
            <a:rPr lang="kk-KZ">
              <a:solidFill>
                <a:schemeClr val="tx1"/>
              </a:solidFill>
              <a:latin typeface="Times New Roman" panose="02020603050405020304" pitchFamily="18" charset="0"/>
              <a:cs typeface="Times New Roman" panose="02020603050405020304" pitchFamily="18" charset="0"/>
            </a:rPr>
            <a:t>Компанияның өндірістік мүмкіндіктерін зерттеу.</a:t>
          </a:r>
          <a:endParaRPr lang="ru-KZ">
            <a:solidFill>
              <a:schemeClr val="tx1"/>
            </a:solidFill>
            <a:latin typeface="Times New Roman" panose="02020603050405020304" pitchFamily="18" charset="0"/>
            <a:cs typeface="Times New Roman" panose="02020603050405020304" pitchFamily="18" charset="0"/>
          </a:endParaRPr>
        </a:p>
      </dgm:t>
    </dgm:pt>
    <dgm:pt modelId="{4F5F253E-637B-47CB-8B03-49EE110709CA}" type="parTrans" cxnId="{59B8D516-5949-4A74-BCB6-F231D8146BE0}">
      <dgm:prSet/>
      <dgm:spPr/>
      <dgm:t>
        <a:bodyPr/>
        <a:lstStyle/>
        <a:p>
          <a:endParaRPr lang="ru-KZ">
            <a:solidFill>
              <a:schemeClr val="tx1"/>
            </a:solidFill>
          </a:endParaRPr>
        </a:p>
      </dgm:t>
    </dgm:pt>
    <dgm:pt modelId="{2E0FDC15-BF7E-45BF-8725-6AB6A476E311}" type="sibTrans" cxnId="{59B8D516-5949-4A74-BCB6-F231D8146BE0}">
      <dgm:prSet/>
      <dgm:spPr/>
      <dgm:t>
        <a:bodyPr/>
        <a:lstStyle/>
        <a:p>
          <a:endParaRPr lang="ru-KZ">
            <a:solidFill>
              <a:schemeClr val="tx1"/>
            </a:solidFill>
          </a:endParaRPr>
        </a:p>
      </dgm:t>
    </dgm:pt>
    <dgm:pt modelId="{929903B6-9E65-4038-8A1E-C13ADF802216}">
      <dgm:prSet/>
      <dgm:spPr/>
      <dgm:t>
        <a:bodyPr/>
        <a:lstStyle/>
        <a:p>
          <a:pPr>
            <a:buFont typeface="+mj-lt"/>
            <a:buAutoNum type="arabicPeriod"/>
          </a:pPr>
          <a:r>
            <a:rPr lang="kk-KZ">
              <a:solidFill>
                <a:schemeClr val="tx1"/>
              </a:solidFill>
              <a:latin typeface="Times New Roman" panose="02020603050405020304" pitchFamily="18" charset="0"/>
              <a:cs typeface="Times New Roman" panose="02020603050405020304" pitchFamily="18" charset="0"/>
            </a:rPr>
            <a:t>Тауарды немесе қызметті өткізу әдістері мен бағдарламаларын жоспарлау үдерісі.</a:t>
          </a:r>
          <a:endParaRPr lang="ru-KZ">
            <a:solidFill>
              <a:schemeClr val="tx1"/>
            </a:solidFill>
            <a:latin typeface="Times New Roman" panose="02020603050405020304" pitchFamily="18" charset="0"/>
            <a:cs typeface="Times New Roman" panose="02020603050405020304" pitchFamily="18" charset="0"/>
          </a:endParaRPr>
        </a:p>
      </dgm:t>
    </dgm:pt>
    <dgm:pt modelId="{FB1C3420-DD94-4875-9DF4-E29DF16ED3C1}" type="parTrans" cxnId="{FAF9171B-42E2-4E27-A397-E3B649DAD84C}">
      <dgm:prSet/>
      <dgm:spPr/>
      <dgm:t>
        <a:bodyPr/>
        <a:lstStyle/>
        <a:p>
          <a:endParaRPr lang="ru-KZ">
            <a:solidFill>
              <a:schemeClr val="tx1"/>
            </a:solidFill>
          </a:endParaRPr>
        </a:p>
      </dgm:t>
    </dgm:pt>
    <dgm:pt modelId="{ECA1A99E-F09B-4181-89CA-B6F8A83DE156}" type="sibTrans" cxnId="{FAF9171B-42E2-4E27-A397-E3B649DAD84C}">
      <dgm:prSet/>
      <dgm:spPr/>
      <dgm:t>
        <a:bodyPr/>
        <a:lstStyle/>
        <a:p>
          <a:endParaRPr lang="ru-KZ">
            <a:solidFill>
              <a:schemeClr val="tx1"/>
            </a:solidFill>
          </a:endParaRPr>
        </a:p>
      </dgm:t>
    </dgm:pt>
    <dgm:pt modelId="{9E499E2F-B0A1-4DCE-BA98-97F9543AAF0E}">
      <dgm:prSet/>
      <dgm:spPr/>
      <dgm:t>
        <a:bodyPr/>
        <a:lstStyle/>
        <a:p>
          <a:pPr>
            <a:buFont typeface="+mj-lt"/>
            <a:buAutoNum type="arabicPeriod"/>
          </a:pPr>
          <a:r>
            <a:rPr lang="kk-KZ">
              <a:solidFill>
                <a:schemeClr val="tx1"/>
              </a:solidFill>
              <a:latin typeface="Times New Roman" panose="02020603050405020304" pitchFamily="18" charset="0"/>
              <a:cs typeface="Times New Roman" panose="02020603050405020304" pitchFamily="18" charset="0"/>
            </a:rPr>
            <a:t>Нарықты саралау.</a:t>
          </a:r>
          <a:endParaRPr lang="ru-KZ">
            <a:solidFill>
              <a:schemeClr val="tx1"/>
            </a:solidFill>
            <a:latin typeface="Times New Roman" panose="02020603050405020304" pitchFamily="18" charset="0"/>
            <a:cs typeface="Times New Roman" panose="02020603050405020304" pitchFamily="18" charset="0"/>
          </a:endParaRPr>
        </a:p>
      </dgm:t>
    </dgm:pt>
    <dgm:pt modelId="{3C5436E0-01BF-43C6-87EA-6B90B136A363}" type="parTrans" cxnId="{EE6D1D84-38B1-4DF9-8BF0-E9968F4AEB53}">
      <dgm:prSet/>
      <dgm:spPr/>
      <dgm:t>
        <a:bodyPr/>
        <a:lstStyle/>
        <a:p>
          <a:endParaRPr lang="ru-KZ">
            <a:solidFill>
              <a:schemeClr val="tx1"/>
            </a:solidFill>
          </a:endParaRPr>
        </a:p>
      </dgm:t>
    </dgm:pt>
    <dgm:pt modelId="{6988AE20-8F7B-464E-B14A-6281259E8889}" type="sibTrans" cxnId="{EE6D1D84-38B1-4DF9-8BF0-E9968F4AEB53}">
      <dgm:prSet/>
      <dgm:spPr/>
      <dgm:t>
        <a:bodyPr/>
        <a:lstStyle/>
        <a:p>
          <a:endParaRPr lang="ru-KZ">
            <a:solidFill>
              <a:schemeClr val="tx1"/>
            </a:solidFill>
          </a:endParaRPr>
        </a:p>
      </dgm:t>
    </dgm:pt>
    <dgm:pt modelId="{72525135-8F4A-42AD-9E52-8471CDE42371}">
      <dgm:prSet/>
      <dgm:spPr/>
      <dgm:t>
        <a:bodyPr/>
        <a:lstStyle/>
        <a:p>
          <a:pPr>
            <a:buFont typeface="+mj-lt"/>
            <a:buAutoNum type="arabicPeriod"/>
          </a:pPr>
          <a:r>
            <a:rPr lang="kk-KZ">
              <a:solidFill>
                <a:schemeClr val="tx1"/>
              </a:solidFill>
              <a:latin typeface="Times New Roman" panose="02020603050405020304" pitchFamily="18" charset="0"/>
              <a:cs typeface="Times New Roman" panose="02020603050405020304" pitchFamily="18" charset="0"/>
            </a:rPr>
            <a:t>Тауарлар мен қызметтерді, оларды өткізу жолдарын үнемі жаңарту, технологияларды жетілдіру.</a:t>
          </a:r>
          <a:endParaRPr lang="ru-KZ">
            <a:solidFill>
              <a:schemeClr val="tx1"/>
            </a:solidFill>
            <a:latin typeface="Times New Roman" panose="02020603050405020304" pitchFamily="18" charset="0"/>
            <a:cs typeface="Times New Roman" panose="02020603050405020304" pitchFamily="18" charset="0"/>
          </a:endParaRPr>
        </a:p>
      </dgm:t>
    </dgm:pt>
    <dgm:pt modelId="{66D77BC6-0D76-488B-A1E5-6EAEA93200B5}" type="parTrans" cxnId="{F7993D31-2516-4E9A-9A7A-9DE9FFF0F189}">
      <dgm:prSet/>
      <dgm:spPr/>
      <dgm:t>
        <a:bodyPr/>
        <a:lstStyle/>
        <a:p>
          <a:endParaRPr lang="ru-KZ">
            <a:solidFill>
              <a:schemeClr val="tx1"/>
            </a:solidFill>
          </a:endParaRPr>
        </a:p>
      </dgm:t>
    </dgm:pt>
    <dgm:pt modelId="{66110678-E084-4B15-B84D-9F9B03FCBD71}" type="sibTrans" cxnId="{F7993D31-2516-4E9A-9A7A-9DE9FFF0F189}">
      <dgm:prSet/>
      <dgm:spPr/>
      <dgm:t>
        <a:bodyPr/>
        <a:lstStyle/>
        <a:p>
          <a:endParaRPr lang="ru-KZ">
            <a:solidFill>
              <a:schemeClr val="tx1"/>
            </a:solidFill>
          </a:endParaRPr>
        </a:p>
      </dgm:t>
    </dgm:pt>
    <dgm:pt modelId="{277679CF-2AEB-47F2-8B1A-DFF9659A454C}">
      <dgm:prSet/>
      <dgm:spPr/>
      <dgm:t>
        <a:bodyPr/>
        <a:lstStyle/>
        <a:p>
          <a:pPr>
            <a:buFont typeface="+mj-lt"/>
            <a:buAutoNum type="arabicPeriod"/>
          </a:pPr>
          <a:r>
            <a:rPr lang="kk-KZ" dirty="0">
              <a:solidFill>
                <a:schemeClr val="tx1"/>
              </a:solidFill>
              <a:latin typeface="Times New Roman" panose="02020603050405020304" pitchFamily="18" charset="0"/>
              <a:cs typeface="Times New Roman" panose="02020603050405020304" pitchFamily="18" charset="0"/>
            </a:rPr>
            <a:t>Ұйымның үнемі өзгеріп отыратын сұранысқа икемді оңтайлануы.</a:t>
          </a:r>
          <a:endParaRPr lang="ru-KZ" dirty="0">
            <a:solidFill>
              <a:schemeClr val="tx1"/>
            </a:solidFill>
            <a:latin typeface="Times New Roman" panose="02020603050405020304" pitchFamily="18" charset="0"/>
            <a:cs typeface="Times New Roman" panose="02020603050405020304" pitchFamily="18" charset="0"/>
          </a:endParaRPr>
        </a:p>
      </dgm:t>
    </dgm:pt>
    <dgm:pt modelId="{22F4457D-FF7F-40D4-B931-CFE10BDC5179}" type="parTrans" cxnId="{09E17664-BBD3-48B7-A6C8-1D278E03E582}">
      <dgm:prSet/>
      <dgm:spPr/>
      <dgm:t>
        <a:bodyPr/>
        <a:lstStyle/>
        <a:p>
          <a:endParaRPr lang="ru-KZ">
            <a:solidFill>
              <a:schemeClr val="tx1"/>
            </a:solidFill>
          </a:endParaRPr>
        </a:p>
      </dgm:t>
    </dgm:pt>
    <dgm:pt modelId="{3C6ADBBA-7F9C-468A-8B70-4B36873F6C3A}" type="sibTrans" cxnId="{09E17664-BBD3-48B7-A6C8-1D278E03E582}">
      <dgm:prSet/>
      <dgm:spPr/>
      <dgm:t>
        <a:bodyPr/>
        <a:lstStyle/>
        <a:p>
          <a:endParaRPr lang="ru-KZ">
            <a:solidFill>
              <a:schemeClr val="tx1"/>
            </a:solidFill>
          </a:endParaRPr>
        </a:p>
      </dgm:t>
    </dgm:pt>
    <dgm:pt modelId="{54078887-7A6F-436F-869F-B4D73361EAA5}" type="pres">
      <dgm:prSet presAssocID="{05FEEB8C-DC38-489A-9EF2-48887D61F707}" presName="Name0" presStyleCnt="0">
        <dgm:presLayoutVars>
          <dgm:dir/>
        </dgm:presLayoutVars>
      </dgm:prSet>
      <dgm:spPr/>
    </dgm:pt>
    <dgm:pt modelId="{0451DF27-9127-4DB6-A460-FD7CE040D5B7}" type="pres">
      <dgm:prSet presAssocID="{D898DD48-558C-4984-8BB2-31D0F637C9CD}" presName="picture_1" presStyleLbl="bgImgPlace1" presStyleIdx="0" presStyleCnt="1"/>
      <dgm:spPr/>
    </dgm:pt>
    <dgm:pt modelId="{BC37927A-E1D7-40E6-B26E-97E759321C5E}" type="pres">
      <dgm:prSet presAssocID="{657954B3-5A87-4246-B121-0669D7633661}" presName="text_1" presStyleLbl="node1" presStyleIdx="0" presStyleCnt="0" custLinFactNeighborX="10509" custLinFactNeighborY="-35598">
        <dgm:presLayoutVars>
          <dgm:bulletEnabled val="1"/>
        </dgm:presLayoutVars>
      </dgm:prSet>
      <dgm:spPr/>
    </dgm:pt>
    <dgm:pt modelId="{FC2598F3-B94E-4E95-AD27-6ECD6D59C126}" type="pres">
      <dgm:prSet presAssocID="{05FEEB8C-DC38-489A-9EF2-48887D61F707}" presName="linV" presStyleCnt="0"/>
      <dgm:spPr/>
    </dgm:pt>
    <dgm:pt modelId="{21CC3895-4B7D-4518-B379-E0A75EC09757}" type="pres">
      <dgm:prSet presAssocID="{67BA0260-D443-47C0-B40A-050A1324A5BF}" presName="pair" presStyleCnt="0"/>
      <dgm:spPr/>
    </dgm:pt>
    <dgm:pt modelId="{DD8168DC-DD0B-4D59-94AC-C6510BFF471E}" type="pres">
      <dgm:prSet presAssocID="{67BA0260-D443-47C0-B40A-050A1324A5BF}" presName="spaceH" presStyleLbl="node1" presStyleIdx="0" presStyleCnt="0"/>
      <dgm:spPr/>
    </dgm:pt>
    <dgm:pt modelId="{1BF5EE32-DB5F-4564-A93B-8288CB910308}" type="pres">
      <dgm:prSet presAssocID="{67BA0260-D443-47C0-B40A-050A1324A5BF}" presName="desPictures" presStyleLbl="alignImgPlace1" presStyleIdx="0" presStyleCnt="5"/>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Круговая заливка с маленькими линиями, например брызги"/>
        </a:ext>
      </dgm:extLst>
    </dgm:pt>
    <dgm:pt modelId="{541385D4-3322-4262-B343-4FE3D699BA68}" type="pres">
      <dgm:prSet presAssocID="{67BA0260-D443-47C0-B40A-050A1324A5BF}" presName="desTextWrapper" presStyleCnt="0"/>
      <dgm:spPr/>
    </dgm:pt>
    <dgm:pt modelId="{35B29B4D-0E71-462F-8F6B-307B64E990FC}" type="pres">
      <dgm:prSet presAssocID="{67BA0260-D443-47C0-B40A-050A1324A5BF}" presName="desText" presStyleLbl="revTx" presStyleIdx="0" presStyleCnt="5">
        <dgm:presLayoutVars>
          <dgm:bulletEnabled val="1"/>
        </dgm:presLayoutVars>
      </dgm:prSet>
      <dgm:spPr/>
    </dgm:pt>
    <dgm:pt modelId="{7EA61896-560B-4CC9-A228-E0BD7D7FAC4D}" type="pres">
      <dgm:prSet presAssocID="{2E0FDC15-BF7E-45BF-8725-6AB6A476E311}" presName="spaceV" presStyleCnt="0"/>
      <dgm:spPr/>
    </dgm:pt>
    <dgm:pt modelId="{86D03580-9BAA-46CC-9B99-9BF1A509EB2B}" type="pres">
      <dgm:prSet presAssocID="{929903B6-9E65-4038-8A1E-C13ADF802216}" presName="pair" presStyleCnt="0"/>
      <dgm:spPr/>
    </dgm:pt>
    <dgm:pt modelId="{103911E8-1243-49ED-A187-82AE11994252}" type="pres">
      <dgm:prSet presAssocID="{929903B6-9E65-4038-8A1E-C13ADF802216}" presName="spaceH" presStyleLbl="node1" presStyleIdx="0" presStyleCnt="0"/>
      <dgm:spPr/>
    </dgm:pt>
    <dgm:pt modelId="{ED97D3EE-4D7B-4778-84D9-D322B696CF38}" type="pres">
      <dgm:prSet presAssocID="{929903B6-9E65-4038-8A1E-C13ADF802216}" presName="desPictures" presStyleLbl="alignImgPlace1" presStyleIdx="1" presStyleCnt="5"/>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BE59D6E4-AF2C-45D4-8FF3-84ED821EC8C3}" type="pres">
      <dgm:prSet presAssocID="{929903B6-9E65-4038-8A1E-C13ADF802216}" presName="desTextWrapper" presStyleCnt="0"/>
      <dgm:spPr/>
    </dgm:pt>
    <dgm:pt modelId="{59F18CD1-5955-4D05-A7B8-6C615E7F01FC}" type="pres">
      <dgm:prSet presAssocID="{929903B6-9E65-4038-8A1E-C13ADF802216}" presName="desText" presStyleLbl="revTx" presStyleIdx="1" presStyleCnt="5">
        <dgm:presLayoutVars>
          <dgm:bulletEnabled val="1"/>
        </dgm:presLayoutVars>
      </dgm:prSet>
      <dgm:spPr/>
    </dgm:pt>
    <dgm:pt modelId="{5093BA54-BF00-4169-81EE-7EE0D74A4974}" type="pres">
      <dgm:prSet presAssocID="{ECA1A99E-F09B-4181-89CA-B6F8A83DE156}" presName="spaceV" presStyleCnt="0"/>
      <dgm:spPr/>
    </dgm:pt>
    <dgm:pt modelId="{87EE4A3D-DCE4-4EBB-87BE-2762B52641AB}" type="pres">
      <dgm:prSet presAssocID="{9E499E2F-B0A1-4DCE-BA98-97F9543AAF0E}" presName="pair" presStyleCnt="0"/>
      <dgm:spPr/>
    </dgm:pt>
    <dgm:pt modelId="{A1623023-18D7-4FF0-A5D6-187DA8CD77A2}" type="pres">
      <dgm:prSet presAssocID="{9E499E2F-B0A1-4DCE-BA98-97F9543AAF0E}" presName="spaceH" presStyleLbl="node1" presStyleIdx="0" presStyleCnt="0"/>
      <dgm:spPr/>
    </dgm:pt>
    <dgm:pt modelId="{07AC378D-C3D9-4CC1-8377-F6A92FFA4AD3}" type="pres">
      <dgm:prSet presAssocID="{9E499E2F-B0A1-4DCE-BA98-97F9543AAF0E}" presName="desPictures" presStyleLbl="alignImgPlace1" presStyleIdx="2" presStyleCnt="5"/>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29499DD6-FD39-40FD-9BF2-4E57BA4D5409}" type="pres">
      <dgm:prSet presAssocID="{9E499E2F-B0A1-4DCE-BA98-97F9543AAF0E}" presName="desTextWrapper" presStyleCnt="0"/>
      <dgm:spPr/>
    </dgm:pt>
    <dgm:pt modelId="{688DB236-878F-481B-B936-C9E7E1BC1A2E}" type="pres">
      <dgm:prSet presAssocID="{9E499E2F-B0A1-4DCE-BA98-97F9543AAF0E}" presName="desText" presStyleLbl="revTx" presStyleIdx="2" presStyleCnt="5">
        <dgm:presLayoutVars>
          <dgm:bulletEnabled val="1"/>
        </dgm:presLayoutVars>
      </dgm:prSet>
      <dgm:spPr/>
    </dgm:pt>
    <dgm:pt modelId="{44C39C57-1098-4CF9-8304-93120705FF83}" type="pres">
      <dgm:prSet presAssocID="{6988AE20-8F7B-464E-B14A-6281259E8889}" presName="spaceV" presStyleCnt="0"/>
      <dgm:spPr/>
    </dgm:pt>
    <dgm:pt modelId="{B202C415-B4BB-413B-9D56-24D31A96A663}" type="pres">
      <dgm:prSet presAssocID="{72525135-8F4A-42AD-9E52-8471CDE42371}" presName="pair" presStyleCnt="0"/>
      <dgm:spPr/>
    </dgm:pt>
    <dgm:pt modelId="{00D1AAB8-9658-4DD7-87E7-883E85F29187}" type="pres">
      <dgm:prSet presAssocID="{72525135-8F4A-42AD-9E52-8471CDE42371}" presName="spaceH" presStyleLbl="node1" presStyleIdx="0" presStyleCnt="0"/>
      <dgm:spPr/>
    </dgm:pt>
    <dgm:pt modelId="{C576FFDF-E31A-415C-8A4A-170FB4CDC1D6}" type="pres">
      <dgm:prSet presAssocID="{72525135-8F4A-42AD-9E52-8471CDE42371}" presName="desPictures" presStyleLbl="alignImgPlace1" presStyleIdx="3" presStyleCnt="5"/>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AD57FEEF-A6C7-46DE-9BB8-2849F550FC18}" type="pres">
      <dgm:prSet presAssocID="{72525135-8F4A-42AD-9E52-8471CDE42371}" presName="desTextWrapper" presStyleCnt="0"/>
      <dgm:spPr/>
    </dgm:pt>
    <dgm:pt modelId="{117661C6-DF1A-4473-8B98-EBDAD9568A47}" type="pres">
      <dgm:prSet presAssocID="{72525135-8F4A-42AD-9E52-8471CDE42371}" presName="desText" presStyleLbl="revTx" presStyleIdx="3" presStyleCnt="5">
        <dgm:presLayoutVars>
          <dgm:bulletEnabled val="1"/>
        </dgm:presLayoutVars>
      </dgm:prSet>
      <dgm:spPr/>
    </dgm:pt>
    <dgm:pt modelId="{5211C311-011D-429D-A7A8-20999525E6FB}" type="pres">
      <dgm:prSet presAssocID="{66110678-E084-4B15-B84D-9F9B03FCBD71}" presName="spaceV" presStyleCnt="0"/>
      <dgm:spPr/>
    </dgm:pt>
    <dgm:pt modelId="{48C07926-A311-473B-9C28-CC636E1CBBD7}" type="pres">
      <dgm:prSet presAssocID="{277679CF-2AEB-47F2-8B1A-DFF9659A454C}" presName="pair" presStyleCnt="0"/>
      <dgm:spPr/>
    </dgm:pt>
    <dgm:pt modelId="{CA13C662-D0BB-4341-A268-C90C87782DDA}" type="pres">
      <dgm:prSet presAssocID="{277679CF-2AEB-47F2-8B1A-DFF9659A454C}" presName="spaceH" presStyleLbl="node1" presStyleIdx="0" presStyleCnt="0"/>
      <dgm:spPr/>
    </dgm:pt>
    <dgm:pt modelId="{D54D46E5-64BD-4435-BBB5-1509F86E9415}" type="pres">
      <dgm:prSet presAssocID="{277679CF-2AEB-47F2-8B1A-DFF9659A454C}" presName="desPictures" presStyleLbl="alignImgPlace1" presStyleIdx="4" presStyleCnt="5"/>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pt>
    <dgm:pt modelId="{F5CA7274-85F7-4B3E-8A1D-ABAB370EED4A}" type="pres">
      <dgm:prSet presAssocID="{277679CF-2AEB-47F2-8B1A-DFF9659A454C}" presName="desTextWrapper" presStyleCnt="0"/>
      <dgm:spPr/>
    </dgm:pt>
    <dgm:pt modelId="{87A5C3BF-4C4E-42C3-8430-9EBB6F9B545F}" type="pres">
      <dgm:prSet presAssocID="{277679CF-2AEB-47F2-8B1A-DFF9659A454C}" presName="desText" presStyleLbl="revTx" presStyleIdx="4" presStyleCnt="5">
        <dgm:presLayoutVars>
          <dgm:bulletEnabled val="1"/>
        </dgm:presLayoutVars>
      </dgm:prSet>
      <dgm:spPr/>
    </dgm:pt>
    <dgm:pt modelId="{CBDBCD69-4A0A-443C-B7D0-491710876415}" type="pres">
      <dgm:prSet presAssocID="{05FEEB8C-DC38-489A-9EF2-48887D61F707}" presName="maxNode" presStyleCnt="0"/>
      <dgm:spPr/>
    </dgm:pt>
    <dgm:pt modelId="{954FB19F-B4A4-42AB-94C2-236C36F4DE4B}" type="pres">
      <dgm:prSet presAssocID="{05FEEB8C-DC38-489A-9EF2-48887D61F707}" presName="Name33" presStyleCnt="0"/>
      <dgm:spPr/>
    </dgm:pt>
  </dgm:ptLst>
  <dgm:cxnLst>
    <dgm:cxn modelId="{90075C14-68F9-43C4-B6D8-877D1CB23F6B}" srcId="{05FEEB8C-DC38-489A-9EF2-48887D61F707}" destId="{657954B3-5A87-4246-B121-0669D7633661}" srcOrd="0" destOrd="0" parTransId="{2DA7506D-6484-4185-9E46-AE1F131DEFD6}" sibTransId="{D898DD48-558C-4984-8BB2-31D0F637C9CD}"/>
    <dgm:cxn modelId="{59B8D516-5949-4A74-BCB6-F231D8146BE0}" srcId="{05FEEB8C-DC38-489A-9EF2-48887D61F707}" destId="{67BA0260-D443-47C0-B40A-050A1324A5BF}" srcOrd="1" destOrd="0" parTransId="{4F5F253E-637B-47CB-8B03-49EE110709CA}" sibTransId="{2E0FDC15-BF7E-45BF-8725-6AB6A476E311}"/>
    <dgm:cxn modelId="{FAF9171B-42E2-4E27-A397-E3B649DAD84C}" srcId="{05FEEB8C-DC38-489A-9EF2-48887D61F707}" destId="{929903B6-9E65-4038-8A1E-C13ADF802216}" srcOrd="2" destOrd="0" parTransId="{FB1C3420-DD94-4875-9DF4-E29DF16ED3C1}" sibTransId="{ECA1A99E-F09B-4181-89CA-B6F8A83DE156}"/>
    <dgm:cxn modelId="{2C51BB1B-2652-4B25-987E-95E19A155D75}" type="presOf" srcId="{72525135-8F4A-42AD-9E52-8471CDE42371}" destId="{117661C6-DF1A-4473-8B98-EBDAD9568A47}" srcOrd="0" destOrd="0" presId="urn:microsoft.com/office/officeart/2008/layout/AccentedPicture"/>
    <dgm:cxn modelId="{85D5522B-DC76-410C-AA30-FCAD16E3692A}" type="presOf" srcId="{05FEEB8C-DC38-489A-9EF2-48887D61F707}" destId="{54078887-7A6F-436F-869F-B4D73361EAA5}" srcOrd="0" destOrd="0" presId="urn:microsoft.com/office/officeart/2008/layout/AccentedPicture"/>
    <dgm:cxn modelId="{F7993D31-2516-4E9A-9A7A-9DE9FFF0F189}" srcId="{05FEEB8C-DC38-489A-9EF2-48887D61F707}" destId="{72525135-8F4A-42AD-9E52-8471CDE42371}" srcOrd="4" destOrd="0" parTransId="{66D77BC6-0D76-488B-A1E5-6EAEA93200B5}" sibTransId="{66110678-E084-4B15-B84D-9F9B03FCBD71}"/>
    <dgm:cxn modelId="{09E17664-BBD3-48B7-A6C8-1D278E03E582}" srcId="{05FEEB8C-DC38-489A-9EF2-48887D61F707}" destId="{277679CF-2AEB-47F2-8B1A-DFF9659A454C}" srcOrd="5" destOrd="0" parTransId="{22F4457D-FF7F-40D4-B931-CFE10BDC5179}" sibTransId="{3C6ADBBA-7F9C-468A-8B70-4B36873F6C3A}"/>
    <dgm:cxn modelId="{AAEDF36B-D2B8-4752-92BC-750E0F203660}" type="presOf" srcId="{929903B6-9E65-4038-8A1E-C13ADF802216}" destId="{59F18CD1-5955-4D05-A7B8-6C615E7F01FC}" srcOrd="0" destOrd="0" presId="urn:microsoft.com/office/officeart/2008/layout/AccentedPicture"/>
    <dgm:cxn modelId="{086D4675-BAC7-4173-B593-7112148A3C3A}" type="presOf" srcId="{657954B3-5A87-4246-B121-0669D7633661}" destId="{BC37927A-E1D7-40E6-B26E-97E759321C5E}" srcOrd="0" destOrd="0" presId="urn:microsoft.com/office/officeart/2008/layout/AccentedPicture"/>
    <dgm:cxn modelId="{747C8B76-E251-4FB3-9849-821D74C5309F}" type="presOf" srcId="{D898DD48-558C-4984-8BB2-31D0F637C9CD}" destId="{0451DF27-9127-4DB6-A460-FD7CE040D5B7}" srcOrd="0" destOrd="0" presId="urn:microsoft.com/office/officeart/2008/layout/AccentedPicture"/>
    <dgm:cxn modelId="{EE6D1D84-38B1-4DF9-8BF0-E9968F4AEB53}" srcId="{05FEEB8C-DC38-489A-9EF2-48887D61F707}" destId="{9E499E2F-B0A1-4DCE-BA98-97F9543AAF0E}" srcOrd="3" destOrd="0" parTransId="{3C5436E0-01BF-43C6-87EA-6B90B136A363}" sibTransId="{6988AE20-8F7B-464E-B14A-6281259E8889}"/>
    <dgm:cxn modelId="{92916291-6C6F-4257-AAA1-D59583D4EAF6}" type="presOf" srcId="{67BA0260-D443-47C0-B40A-050A1324A5BF}" destId="{35B29B4D-0E71-462F-8F6B-307B64E990FC}" srcOrd="0" destOrd="0" presId="urn:microsoft.com/office/officeart/2008/layout/AccentedPicture"/>
    <dgm:cxn modelId="{1E9116E2-0B7B-4050-A580-57C0E7942543}" type="presOf" srcId="{277679CF-2AEB-47F2-8B1A-DFF9659A454C}" destId="{87A5C3BF-4C4E-42C3-8430-9EBB6F9B545F}" srcOrd="0" destOrd="0" presId="urn:microsoft.com/office/officeart/2008/layout/AccentedPicture"/>
    <dgm:cxn modelId="{8D335FEA-2CAE-48E1-9962-5313DFE9AA19}" type="presOf" srcId="{9E499E2F-B0A1-4DCE-BA98-97F9543AAF0E}" destId="{688DB236-878F-481B-B936-C9E7E1BC1A2E}" srcOrd="0" destOrd="0" presId="urn:microsoft.com/office/officeart/2008/layout/AccentedPicture"/>
    <dgm:cxn modelId="{99137B08-741B-4B62-976A-942499438E19}" type="presParOf" srcId="{54078887-7A6F-436F-869F-B4D73361EAA5}" destId="{0451DF27-9127-4DB6-A460-FD7CE040D5B7}" srcOrd="0" destOrd="0" presId="urn:microsoft.com/office/officeart/2008/layout/AccentedPicture"/>
    <dgm:cxn modelId="{F8EC1989-A756-4E69-821C-6E8D8E6C647A}" type="presParOf" srcId="{54078887-7A6F-436F-869F-B4D73361EAA5}" destId="{BC37927A-E1D7-40E6-B26E-97E759321C5E}" srcOrd="1" destOrd="0" presId="urn:microsoft.com/office/officeart/2008/layout/AccentedPicture"/>
    <dgm:cxn modelId="{92C04F70-331E-441C-AA4B-9B2CC23F83C5}" type="presParOf" srcId="{54078887-7A6F-436F-869F-B4D73361EAA5}" destId="{FC2598F3-B94E-4E95-AD27-6ECD6D59C126}" srcOrd="2" destOrd="0" presId="urn:microsoft.com/office/officeart/2008/layout/AccentedPicture"/>
    <dgm:cxn modelId="{7FAA37B7-11D0-46E8-8527-F0B7CA8C0E80}" type="presParOf" srcId="{FC2598F3-B94E-4E95-AD27-6ECD6D59C126}" destId="{21CC3895-4B7D-4518-B379-E0A75EC09757}" srcOrd="0" destOrd="0" presId="urn:microsoft.com/office/officeart/2008/layout/AccentedPicture"/>
    <dgm:cxn modelId="{892B3F18-C788-4CB9-9724-C8007A2169B5}" type="presParOf" srcId="{21CC3895-4B7D-4518-B379-E0A75EC09757}" destId="{DD8168DC-DD0B-4D59-94AC-C6510BFF471E}" srcOrd="0" destOrd="0" presId="urn:microsoft.com/office/officeart/2008/layout/AccentedPicture"/>
    <dgm:cxn modelId="{3F05AA29-BA65-432D-B043-F83B81E9CD32}" type="presParOf" srcId="{21CC3895-4B7D-4518-B379-E0A75EC09757}" destId="{1BF5EE32-DB5F-4564-A93B-8288CB910308}" srcOrd="1" destOrd="0" presId="urn:microsoft.com/office/officeart/2008/layout/AccentedPicture"/>
    <dgm:cxn modelId="{FAB38D6B-AC2A-4224-8B27-45B45E367745}" type="presParOf" srcId="{21CC3895-4B7D-4518-B379-E0A75EC09757}" destId="{541385D4-3322-4262-B343-4FE3D699BA68}" srcOrd="2" destOrd="0" presId="urn:microsoft.com/office/officeart/2008/layout/AccentedPicture"/>
    <dgm:cxn modelId="{C55D8C64-0B25-4FE7-B078-CB63484E8F15}" type="presParOf" srcId="{541385D4-3322-4262-B343-4FE3D699BA68}" destId="{35B29B4D-0E71-462F-8F6B-307B64E990FC}" srcOrd="0" destOrd="0" presId="urn:microsoft.com/office/officeart/2008/layout/AccentedPicture"/>
    <dgm:cxn modelId="{50950D7D-6B57-4D1D-8A23-7C57E43ECCA6}" type="presParOf" srcId="{FC2598F3-B94E-4E95-AD27-6ECD6D59C126}" destId="{7EA61896-560B-4CC9-A228-E0BD7D7FAC4D}" srcOrd="1" destOrd="0" presId="urn:microsoft.com/office/officeart/2008/layout/AccentedPicture"/>
    <dgm:cxn modelId="{48CD0BA9-8F94-4337-A779-10BE757C4880}" type="presParOf" srcId="{FC2598F3-B94E-4E95-AD27-6ECD6D59C126}" destId="{86D03580-9BAA-46CC-9B99-9BF1A509EB2B}" srcOrd="2" destOrd="0" presId="urn:microsoft.com/office/officeart/2008/layout/AccentedPicture"/>
    <dgm:cxn modelId="{AB6F19A2-D33E-47AE-8251-E528CB512120}" type="presParOf" srcId="{86D03580-9BAA-46CC-9B99-9BF1A509EB2B}" destId="{103911E8-1243-49ED-A187-82AE11994252}" srcOrd="0" destOrd="0" presId="urn:microsoft.com/office/officeart/2008/layout/AccentedPicture"/>
    <dgm:cxn modelId="{6340CC87-AC42-47D3-BF59-EDAEF603EE41}" type="presParOf" srcId="{86D03580-9BAA-46CC-9B99-9BF1A509EB2B}" destId="{ED97D3EE-4D7B-4778-84D9-D322B696CF38}" srcOrd="1" destOrd="0" presId="urn:microsoft.com/office/officeart/2008/layout/AccentedPicture"/>
    <dgm:cxn modelId="{1085141E-71A8-487C-A9B6-BF625B957C1E}" type="presParOf" srcId="{86D03580-9BAA-46CC-9B99-9BF1A509EB2B}" destId="{BE59D6E4-AF2C-45D4-8FF3-84ED821EC8C3}" srcOrd="2" destOrd="0" presId="urn:microsoft.com/office/officeart/2008/layout/AccentedPicture"/>
    <dgm:cxn modelId="{9835D4B0-8B97-4E62-9D25-9F87CE08526F}" type="presParOf" srcId="{BE59D6E4-AF2C-45D4-8FF3-84ED821EC8C3}" destId="{59F18CD1-5955-4D05-A7B8-6C615E7F01FC}" srcOrd="0" destOrd="0" presId="urn:microsoft.com/office/officeart/2008/layout/AccentedPicture"/>
    <dgm:cxn modelId="{48675D4B-41ED-44D2-8DDF-47249B3BC4DD}" type="presParOf" srcId="{FC2598F3-B94E-4E95-AD27-6ECD6D59C126}" destId="{5093BA54-BF00-4169-81EE-7EE0D74A4974}" srcOrd="3" destOrd="0" presId="urn:microsoft.com/office/officeart/2008/layout/AccentedPicture"/>
    <dgm:cxn modelId="{E7628799-9A15-47B4-9A2B-C5C0136B914F}" type="presParOf" srcId="{FC2598F3-B94E-4E95-AD27-6ECD6D59C126}" destId="{87EE4A3D-DCE4-4EBB-87BE-2762B52641AB}" srcOrd="4" destOrd="0" presId="urn:microsoft.com/office/officeart/2008/layout/AccentedPicture"/>
    <dgm:cxn modelId="{3BDAEBFC-B339-483E-976B-E5160B981F3F}" type="presParOf" srcId="{87EE4A3D-DCE4-4EBB-87BE-2762B52641AB}" destId="{A1623023-18D7-4FF0-A5D6-187DA8CD77A2}" srcOrd="0" destOrd="0" presId="urn:microsoft.com/office/officeart/2008/layout/AccentedPicture"/>
    <dgm:cxn modelId="{D14532F2-B357-462D-B3A6-D80699CC1693}" type="presParOf" srcId="{87EE4A3D-DCE4-4EBB-87BE-2762B52641AB}" destId="{07AC378D-C3D9-4CC1-8377-F6A92FFA4AD3}" srcOrd="1" destOrd="0" presId="urn:microsoft.com/office/officeart/2008/layout/AccentedPicture"/>
    <dgm:cxn modelId="{785EC8E1-B5E2-47B3-BF7B-123E83CE11FD}" type="presParOf" srcId="{87EE4A3D-DCE4-4EBB-87BE-2762B52641AB}" destId="{29499DD6-FD39-40FD-9BF2-4E57BA4D5409}" srcOrd="2" destOrd="0" presId="urn:microsoft.com/office/officeart/2008/layout/AccentedPicture"/>
    <dgm:cxn modelId="{426562E5-905F-479C-A5B6-8DC75473274A}" type="presParOf" srcId="{29499DD6-FD39-40FD-9BF2-4E57BA4D5409}" destId="{688DB236-878F-481B-B936-C9E7E1BC1A2E}" srcOrd="0" destOrd="0" presId="urn:microsoft.com/office/officeart/2008/layout/AccentedPicture"/>
    <dgm:cxn modelId="{ED0495ED-4667-40C0-B1DC-DA05EFB8624A}" type="presParOf" srcId="{FC2598F3-B94E-4E95-AD27-6ECD6D59C126}" destId="{44C39C57-1098-4CF9-8304-93120705FF83}" srcOrd="5" destOrd="0" presId="urn:microsoft.com/office/officeart/2008/layout/AccentedPicture"/>
    <dgm:cxn modelId="{842CAA11-1911-486D-8583-F0880A608106}" type="presParOf" srcId="{FC2598F3-B94E-4E95-AD27-6ECD6D59C126}" destId="{B202C415-B4BB-413B-9D56-24D31A96A663}" srcOrd="6" destOrd="0" presId="urn:microsoft.com/office/officeart/2008/layout/AccentedPicture"/>
    <dgm:cxn modelId="{1439DB76-9876-4599-8BCA-1A13152D7B7B}" type="presParOf" srcId="{B202C415-B4BB-413B-9D56-24D31A96A663}" destId="{00D1AAB8-9658-4DD7-87E7-883E85F29187}" srcOrd="0" destOrd="0" presId="urn:microsoft.com/office/officeart/2008/layout/AccentedPicture"/>
    <dgm:cxn modelId="{6A9C0FB4-9DE5-4D4E-9343-2A9C741D5279}" type="presParOf" srcId="{B202C415-B4BB-413B-9D56-24D31A96A663}" destId="{C576FFDF-E31A-415C-8A4A-170FB4CDC1D6}" srcOrd="1" destOrd="0" presId="urn:microsoft.com/office/officeart/2008/layout/AccentedPicture"/>
    <dgm:cxn modelId="{4A5C3681-2AE7-4271-A971-001FC8539FD9}" type="presParOf" srcId="{B202C415-B4BB-413B-9D56-24D31A96A663}" destId="{AD57FEEF-A6C7-46DE-9BB8-2849F550FC18}" srcOrd="2" destOrd="0" presId="urn:microsoft.com/office/officeart/2008/layout/AccentedPicture"/>
    <dgm:cxn modelId="{F5850D15-1546-439B-9F70-3D267937D2CE}" type="presParOf" srcId="{AD57FEEF-A6C7-46DE-9BB8-2849F550FC18}" destId="{117661C6-DF1A-4473-8B98-EBDAD9568A47}" srcOrd="0" destOrd="0" presId="urn:microsoft.com/office/officeart/2008/layout/AccentedPicture"/>
    <dgm:cxn modelId="{FE89BCC3-12E6-4104-876B-B233BE9E5C8B}" type="presParOf" srcId="{FC2598F3-B94E-4E95-AD27-6ECD6D59C126}" destId="{5211C311-011D-429D-A7A8-20999525E6FB}" srcOrd="7" destOrd="0" presId="urn:microsoft.com/office/officeart/2008/layout/AccentedPicture"/>
    <dgm:cxn modelId="{52D923CE-C158-4E52-804A-6C2CC5F9FF90}" type="presParOf" srcId="{FC2598F3-B94E-4E95-AD27-6ECD6D59C126}" destId="{48C07926-A311-473B-9C28-CC636E1CBBD7}" srcOrd="8" destOrd="0" presId="urn:microsoft.com/office/officeart/2008/layout/AccentedPicture"/>
    <dgm:cxn modelId="{E3A84F3E-B185-4351-B86A-FA9543E993FE}" type="presParOf" srcId="{48C07926-A311-473B-9C28-CC636E1CBBD7}" destId="{CA13C662-D0BB-4341-A268-C90C87782DDA}" srcOrd="0" destOrd="0" presId="urn:microsoft.com/office/officeart/2008/layout/AccentedPicture"/>
    <dgm:cxn modelId="{791D4478-261A-47E2-A170-E52343AF2D45}" type="presParOf" srcId="{48C07926-A311-473B-9C28-CC636E1CBBD7}" destId="{D54D46E5-64BD-4435-BBB5-1509F86E9415}" srcOrd="1" destOrd="0" presId="urn:microsoft.com/office/officeart/2008/layout/AccentedPicture"/>
    <dgm:cxn modelId="{08B6E0B1-7F96-454A-B959-2F7CB635F81C}" type="presParOf" srcId="{48C07926-A311-473B-9C28-CC636E1CBBD7}" destId="{F5CA7274-85F7-4B3E-8A1D-ABAB370EED4A}" srcOrd="2" destOrd="0" presId="urn:microsoft.com/office/officeart/2008/layout/AccentedPicture"/>
    <dgm:cxn modelId="{4A304317-1441-4F21-A92C-862706DDF3C5}" type="presParOf" srcId="{F5CA7274-85F7-4B3E-8A1D-ABAB370EED4A}" destId="{87A5C3BF-4C4E-42C3-8430-9EBB6F9B545F}" srcOrd="0" destOrd="0" presId="urn:microsoft.com/office/officeart/2008/layout/AccentedPicture"/>
    <dgm:cxn modelId="{9961C33A-ED93-4A0D-9902-F398D8D9D45D}" type="presParOf" srcId="{54078887-7A6F-436F-869F-B4D73361EAA5}" destId="{CBDBCD69-4A0A-443C-B7D0-491710876415}" srcOrd="3" destOrd="0" presId="urn:microsoft.com/office/officeart/2008/layout/AccentedPicture"/>
    <dgm:cxn modelId="{B0FBFC0B-51F2-49EB-9972-D48DF599AFD0}" type="presParOf" srcId="{CBDBCD69-4A0A-443C-B7D0-491710876415}" destId="{954FB19F-B4A4-42AB-94C2-236C36F4DE4B}"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A8B326-6496-465B-AF5B-7690B883541F}"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ru-KZ"/>
        </a:p>
      </dgm:t>
    </dgm:pt>
    <dgm:pt modelId="{F69808E6-F885-4212-8B9B-9A699FFE7981}">
      <dgm:prSet/>
      <dgm:spPr/>
      <dgm:t>
        <a:bodyPr/>
        <a:lstStyle/>
        <a:p>
          <a:r>
            <a:rPr lang="kk-KZ" b="1" i="1">
              <a:solidFill>
                <a:schemeClr val="tx1"/>
              </a:solidFill>
              <a:latin typeface="Times New Roman" panose="02020603050405020304" pitchFamily="18" charset="0"/>
              <a:cs typeface="Times New Roman" panose="02020603050405020304" pitchFamily="18" charset="0"/>
            </a:rPr>
            <a:t>4P моделі</a:t>
          </a:r>
          <a:endParaRPr lang="ru-KZ">
            <a:solidFill>
              <a:schemeClr val="tx1"/>
            </a:solidFill>
            <a:latin typeface="Times New Roman" panose="02020603050405020304" pitchFamily="18" charset="0"/>
            <a:cs typeface="Times New Roman" panose="02020603050405020304" pitchFamily="18" charset="0"/>
          </a:endParaRPr>
        </a:p>
      </dgm:t>
    </dgm:pt>
    <dgm:pt modelId="{2105CEF5-03BD-4C50-BC5C-4A437E558F87}" type="parTrans" cxnId="{ED77137B-9F65-4964-A72A-1E312345946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41A812E-035A-46E6-AC37-EE37CEB19634}" type="sibTrans" cxnId="{ED77137B-9F65-4964-A72A-1E312345946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974C973-F999-489F-8A57-42415EA5E02F}">
      <dgm:prSet/>
      <dgm:spPr/>
      <dgm:t>
        <a:bodyPr/>
        <a:lstStyle/>
        <a:p>
          <a:r>
            <a:rPr lang="kk-KZ" i="1">
              <a:solidFill>
                <a:schemeClr val="tx1"/>
              </a:solidFill>
              <a:latin typeface="Times New Roman" panose="02020603050405020304" pitchFamily="18" charset="0"/>
              <a:cs typeface="Times New Roman" panose="02020603050405020304" pitchFamily="18" charset="0"/>
            </a:rPr>
            <a:t>өнім (product)</a:t>
          </a:r>
          <a:endParaRPr lang="ru-KZ">
            <a:solidFill>
              <a:schemeClr val="tx1"/>
            </a:solidFill>
            <a:latin typeface="Times New Roman" panose="02020603050405020304" pitchFamily="18" charset="0"/>
            <a:cs typeface="Times New Roman" panose="02020603050405020304" pitchFamily="18" charset="0"/>
          </a:endParaRPr>
        </a:p>
      </dgm:t>
    </dgm:pt>
    <dgm:pt modelId="{C109C22C-AEEB-4238-A121-6BA0382C3C98}" type="parTrans" cxnId="{9DBEA230-5BA5-4AC7-B181-E2968C0AD85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C44903A-1075-46A7-9854-7B5E57DA81EB}" type="sibTrans" cxnId="{9DBEA230-5BA5-4AC7-B181-E2968C0AD85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B9EFF50-CA93-4C06-9389-A8DCDBCC661F}">
      <dgm:prSet/>
      <dgm:spPr/>
      <dgm:t>
        <a:bodyPr/>
        <a:lstStyle/>
        <a:p>
          <a:r>
            <a:rPr lang="kk-KZ" i="1">
              <a:solidFill>
                <a:schemeClr val="tx1"/>
              </a:solidFill>
              <a:latin typeface="Times New Roman" panose="02020603050405020304" pitchFamily="18" charset="0"/>
              <a:cs typeface="Times New Roman" panose="02020603050405020304" pitchFamily="18" charset="0"/>
            </a:rPr>
            <a:t>баға (price)</a:t>
          </a:r>
          <a:endParaRPr lang="ru-KZ">
            <a:solidFill>
              <a:schemeClr val="tx1"/>
            </a:solidFill>
            <a:latin typeface="Times New Roman" panose="02020603050405020304" pitchFamily="18" charset="0"/>
            <a:cs typeface="Times New Roman" panose="02020603050405020304" pitchFamily="18" charset="0"/>
          </a:endParaRPr>
        </a:p>
      </dgm:t>
    </dgm:pt>
    <dgm:pt modelId="{0146B94E-7266-46C8-91F8-15C7BA94D3F3}" type="parTrans" cxnId="{AF0F9338-AFDD-4468-A4F0-878291AFA2A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6220533-C636-462E-A898-5FDFEF497745}" type="sibTrans" cxnId="{AF0F9338-AFDD-4468-A4F0-878291AFA2A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1603E04-F597-4DB4-8009-FB8F870FB2AA}">
      <dgm:prSet/>
      <dgm:spPr/>
      <dgm:t>
        <a:bodyPr/>
        <a:lstStyle/>
        <a:p>
          <a:r>
            <a:rPr lang="kk-KZ" i="1">
              <a:solidFill>
                <a:schemeClr val="tx1"/>
              </a:solidFill>
              <a:latin typeface="Times New Roman" panose="02020603050405020304" pitchFamily="18" charset="0"/>
              <a:cs typeface="Times New Roman" panose="02020603050405020304" pitchFamily="18" charset="0"/>
            </a:rPr>
            <a:t>бөлу (place)</a:t>
          </a:r>
          <a:endParaRPr lang="ru-KZ">
            <a:solidFill>
              <a:schemeClr val="tx1"/>
            </a:solidFill>
            <a:latin typeface="Times New Roman" panose="02020603050405020304" pitchFamily="18" charset="0"/>
            <a:cs typeface="Times New Roman" panose="02020603050405020304" pitchFamily="18" charset="0"/>
          </a:endParaRPr>
        </a:p>
      </dgm:t>
    </dgm:pt>
    <dgm:pt modelId="{3BCBA6A0-EFC6-411E-8D4A-1D7788947FD2}" type="parTrans" cxnId="{D4B4B387-F687-44C3-AE2D-B4F5E62A730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9B53ACD-C1A2-41F5-ADF0-B8E6E7DACE14}" type="sibTrans" cxnId="{D4B4B387-F687-44C3-AE2D-B4F5E62A730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865C030-7343-4DE8-91A1-578F4E29CA78}">
      <dgm:prSet/>
      <dgm:spPr/>
      <dgm:t>
        <a:bodyPr/>
        <a:lstStyle/>
        <a:p>
          <a:r>
            <a:rPr lang="kk-KZ" i="1">
              <a:solidFill>
                <a:schemeClr val="tx1"/>
              </a:solidFill>
              <a:latin typeface="Times New Roman" panose="02020603050405020304" pitchFamily="18" charset="0"/>
              <a:cs typeface="Times New Roman" panose="02020603050405020304" pitchFamily="18" charset="0"/>
            </a:rPr>
            <a:t>жылжыту(promotion)</a:t>
          </a:r>
          <a:endParaRPr lang="ru-KZ">
            <a:solidFill>
              <a:schemeClr val="tx1"/>
            </a:solidFill>
            <a:latin typeface="Times New Roman" panose="02020603050405020304" pitchFamily="18" charset="0"/>
            <a:cs typeface="Times New Roman" panose="02020603050405020304" pitchFamily="18" charset="0"/>
          </a:endParaRPr>
        </a:p>
      </dgm:t>
    </dgm:pt>
    <dgm:pt modelId="{18722AC0-7589-4072-90E7-D1B8A2991377}" type="parTrans" cxnId="{863D03AB-3512-4CE5-9E16-050656A87A8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9A47425-2CE8-49FD-8206-8BD5EAC63D5C}" type="sibTrans" cxnId="{863D03AB-3512-4CE5-9E16-050656A87A8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D302969-D204-49B9-A0EE-892B2C5E1D44}" type="pres">
      <dgm:prSet presAssocID="{24A8B326-6496-465B-AF5B-7690B883541F}" presName="outerComposite" presStyleCnt="0">
        <dgm:presLayoutVars>
          <dgm:chMax val="5"/>
          <dgm:dir/>
          <dgm:resizeHandles val="exact"/>
        </dgm:presLayoutVars>
      </dgm:prSet>
      <dgm:spPr/>
    </dgm:pt>
    <dgm:pt modelId="{027BF9C0-62C4-4258-A3EF-2D5F38105E53}" type="pres">
      <dgm:prSet presAssocID="{24A8B326-6496-465B-AF5B-7690B883541F}" presName="dummyMaxCanvas" presStyleCnt="0">
        <dgm:presLayoutVars/>
      </dgm:prSet>
      <dgm:spPr/>
    </dgm:pt>
    <dgm:pt modelId="{973C1D0D-1FAD-4E12-8509-CC8A9AF14363}" type="pres">
      <dgm:prSet presAssocID="{24A8B326-6496-465B-AF5B-7690B883541F}" presName="FiveNodes_1" presStyleLbl="node1" presStyleIdx="0" presStyleCnt="5">
        <dgm:presLayoutVars>
          <dgm:bulletEnabled val="1"/>
        </dgm:presLayoutVars>
      </dgm:prSet>
      <dgm:spPr/>
    </dgm:pt>
    <dgm:pt modelId="{86431465-B38A-40C7-9B12-54582EA86082}" type="pres">
      <dgm:prSet presAssocID="{24A8B326-6496-465B-AF5B-7690B883541F}" presName="FiveNodes_2" presStyleLbl="node1" presStyleIdx="1" presStyleCnt="5">
        <dgm:presLayoutVars>
          <dgm:bulletEnabled val="1"/>
        </dgm:presLayoutVars>
      </dgm:prSet>
      <dgm:spPr/>
    </dgm:pt>
    <dgm:pt modelId="{73389204-2DEB-4D90-93E4-2B9D7D94ABB3}" type="pres">
      <dgm:prSet presAssocID="{24A8B326-6496-465B-AF5B-7690B883541F}" presName="FiveNodes_3" presStyleLbl="node1" presStyleIdx="2" presStyleCnt="5">
        <dgm:presLayoutVars>
          <dgm:bulletEnabled val="1"/>
        </dgm:presLayoutVars>
      </dgm:prSet>
      <dgm:spPr/>
    </dgm:pt>
    <dgm:pt modelId="{5BAD4A4B-22EA-4844-B22B-3D753F077EAE}" type="pres">
      <dgm:prSet presAssocID="{24A8B326-6496-465B-AF5B-7690B883541F}" presName="FiveNodes_4" presStyleLbl="node1" presStyleIdx="3" presStyleCnt="5">
        <dgm:presLayoutVars>
          <dgm:bulletEnabled val="1"/>
        </dgm:presLayoutVars>
      </dgm:prSet>
      <dgm:spPr/>
    </dgm:pt>
    <dgm:pt modelId="{773D3DCE-820F-43CD-8061-02B023D7683B}" type="pres">
      <dgm:prSet presAssocID="{24A8B326-6496-465B-AF5B-7690B883541F}" presName="FiveNodes_5" presStyleLbl="node1" presStyleIdx="4" presStyleCnt="5">
        <dgm:presLayoutVars>
          <dgm:bulletEnabled val="1"/>
        </dgm:presLayoutVars>
      </dgm:prSet>
      <dgm:spPr/>
    </dgm:pt>
    <dgm:pt modelId="{1027B83C-2260-4E21-9D35-D11708380F27}" type="pres">
      <dgm:prSet presAssocID="{24A8B326-6496-465B-AF5B-7690B883541F}" presName="FiveConn_1-2" presStyleLbl="fgAccFollowNode1" presStyleIdx="0" presStyleCnt="4">
        <dgm:presLayoutVars>
          <dgm:bulletEnabled val="1"/>
        </dgm:presLayoutVars>
      </dgm:prSet>
      <dgm:spPr/>
    </dgm:pt>
    <dgm:pt modelId="{D1839E9E-C593-46BB-859D-9850FF1CAE7C}" type="pres">
      <dgm:prSet presAssocID="{24A8B326-6496-465B-AF5B-7690B883541F}" presName="FiveConn_2-3" presStyleLbl="fgAccFollowNode1" presStyleIdx="1" presStyleCnt="4">
        <dgm:presLayoutVars>
          <dgm:bulletEnabled val="1"/>
        </dgm:presLayoutVars>
      </dgm:prSet>
      <dgm:spPr/>
    </dgm:pt>
    <dgm:pt modelId="{C4484142-DEBA-4DB0-8D14-C359A645791B}" type="pres">
      <dgm:prSet presAssocID="{24A8B326-6496-465B-AF5B-7690B883541F}" presName="FiveConn_3-4" presStyleLbl="fgAccFollowNode1" presStyleIdx="2" presStyleCnt="4">
        <dgm:presLayoutVars>
          <dgm:bulletEnabled val="1"/>
        </dgm:presLayoutVars>
      </dgm:prSet>
      <dgm:spPr/>
    </dgm:pt>
    <dgm:pt modelId="{B3F3E1F4-5F50-4025-B461-CCA9B5EB2D35}" type="pres">
      <dgm:prSet presAssocID="{24A8B326-6496-465B-AF5B-7690B883541F}" presName="FiveConn_4-5" presStyleLbl="fgAccFollowNode1" presStyleIdx="3" presStyleCnt="4">
        <dgm:presLayoutVars>
          <dgm:bulletEnabled val="1"/>
        </dgm:presLayoutVars>
      </dgm:prSet>
      <dgm:spPr/>
    </dgm:pt>
    <dgm:pt modelId="{A9EAB710-EA1C-4C52-A037-878F0029024F}" type="pres">
      <dgm:prSet presAssocID="{24A8B326-6496-465B-AF5B-7690B883541F}" presName="FiveNodes_1_text" presStyleLbl="node1" presStyleIdx="4" presStyleCnt="5">
        <dgm:presLayoutVars>
          <dgm:bulletEnabled val="1"/>
        </dgm:presLayoutVars>
      </dgm:prSet>
      <dgm:spPr/>
    </dgm:pt>
    <dgm:pt modelId="{FB716CFA-D8AE-42D2-ACA2-6558D805E08B}" type="pres">
      <dgm:prSet presAssocID="{24A8B326-6496-465B-AF5B-7690B883541F}" presName="FiveNodes_2_text" presStyleLbl="node1" presStyleIdx="4" presStyleCnt="5">
        <dgm:presLayoutVars>
          <dgm:bulletEnabled val="1"/>
        </dgm:presLayoutVars>
      </dgm:prSet>
      <dgm:spPr/>
    </dgm:pt>
    <dgm:pt modelId="{44623D00-8D92-45BF-AD2E-12618D106675}" type="pres">
      <dgm:prSet presAssocID="{24A8B326-6496-465B-AF5B-7690B883541F}" presName="FiveNodes_3_text" presStyleLbl="node1" presStyleIdx="4" presStyleCnt="5">
        <dgm:presLayoutVars>
          <dgm:bulletEnabled val="1"/>
        </dgm:presLayoutVars>
      </dgm:prSet>
      <dgm:spPr/>
    </dgm:pt>
    <dgm:pt modelId="{DE2736BF-9B6D-43F1-BA76-73983226D804}" type="pres">
      <dgm:prSet presAssocID="{24A8B326-6496-465B-AF5B-7690B883541F}" presName="FiveNodes_4_text" presStyleLbl="node1" presStyleIdx="4" presStyleCnt="5">
        <dgm:presLayoutVars>
          <dgm:bulletEnabled val="1"/>
        </dgm:presLayoutVars>
      </dgm:prSet>
      <dgm:spPr/>
    </dgm:pt>
    <dgm:pt modelId="{D5BBE72C-5D87-45BC-A7F4-9D7F45E78A2E}" type="pres">
      <dgm:prSet presAssocID="{24A8B326-6496-465B-AF5B-7690B883541F}" presName="FiveNodes_5_text" presStyleLbl="node1" presStyleIdx="4" presStyleCnt="5">
        <dgm:presLayoutVars>
          <dgm:bulletEnabled val="1"/>
        </dgm:presLayoutVars>
      </dgm:prSet>
      <dgm:spPr/>
    </dgm:pt>
  </dgm:ptLst>
  <dgm:cxnLst>
    <dgm:cxn modelId="{D2A9510D-16E7-435F-807A-6D0576EF6295}" type="presOf" srcId="{29B53ACD-C1A2-41F5-ADF0-B8E6E7DACE14}" destId="{B3F3E1F4-5F50-4025-B461-CCA9B5EB2D35}" srcOrd="0" destOrd="0" presId="urn:microsoft.com/office/officeart/2005/8/layout/vProcess5"/>
    <dgm:cxn modelId="{17A1261B-5C95-4346-84E1-EFDA49EC0D5C}" type="presOf" srcId="{0865C030-7343-4DE8-91A1-578F4E29CA78}" destId="{773D3DCE-820F-43CD-8061-02B023D7683B}" srcOrd="0" destOrd="0" presId="urn:microsoft.com/office/officeart/2005/8/layout/vProcess5"/>
    <dgm:cxn modelId="{601D892F-1BBB-4429-AE46-F6C25E2ED443}" type="presOf" srcId="{51603E04-F597-4DB4-8009-FB8F870FB2AA}" destId="{5BAD4A4B-22EA-4844-B22B-3D753F077EAE}" srcOrd="0" destOrd="0" presId="urn:microsoft.com/office/officeart/2005/8/layout/vProcess5"/>
    <dgm:cxn modelId="{9DBEA230-5BA5-4AC7-B181-E2968C0AD85E}" srcId="{24A8B326-6496-465B-AF5B-7690B883541F}" destId="{5974C973-F999-489F-8A57-42415EA5E02F}" srcOrd="1" destOrd="0" parTransId="{C109C22C-AEEB-4238-A121-6BA0382C3C98}" sibTransId="{AC44903A-1075-46A7-9854-7B5E57DA81EB}"/>
    <dgm:cxn modelId="{4B493132-07E1-4E6F-AF28-F34A479B90D1}" type="presOf" srcId="{86220533-C636-462E-A898-5FDFEF497745}" destId="{C4484142-DEBA-4DB0-8D14-C359A645791B}" srcOrd="0" destOrd="0" presId="urn:microsoft.com/office/officeart/2005/8/layout/vProcess5"/>
    <dgm:cxn modelId="{AF0F9338-AFDD-4468-A4F0-878291AFA2AF}" srcId="{24A8B326-6496-465B-AF5B-7690B883541F}" destId="{AB9EFF50-CA93-4C06-9389-A8DCDBCC661F}" srcOrd="2" destOrd="0" parTransId="{0146B94E-7266-46C8-91F8-15C7BA94D3F3}" sibTransId="{86220533-C636-462E-A898-5FDFEF497745}"/>
    <dgm:cxn modelId="{B6FC8061-3E8E-4B9E-ACDA-9327D230D53C}" type="presOf" srcId="{341A812E-035A-46E6-AC37-EE37CEB19634}" destId="{1027B83C-2260-4E21-9D35-D11708380F27}" srcOrd="0" destOrd="0" presId="urn:microsoft.com/office/officeart/2005/8/layout/vProcess5"/>
    <dgm:cxn modelId="{3A408942-267E-44D1-98D1-979D02DBD678}" type="presOf" srcId="{F69808E6-F885-4212-8B9B-9A699FFE7981}" destId="{A9EAB710-EA1C-4C52-A037-878F0029024F}" srcOrd="1" destOrd="0" presId="urn:microsoft.com/office/officeart/2005/8/layout/vProcess5"/>
    <dgm:cxn modelId="{CD21444F-59FC-466C-9E41-2D59F9576C20}" type="presOf" srcId="{AB9EFF50-CA93-4C06-9389-A8DCDBCC661F}" destId="{73389204-2DEB-4D90-93E4-2B9D7D94ABB3}" srcOrd="0" destOrd="0" presId="urn:microsoft.com/office/officeart/2005/8/layout/vProcess5"/>
    <dgm:cxn modelId="{68EEB24F-AEEA-4CD1-A40D-EAD0FEB5C586}" type="presOf" srcId="{24A8B326-6496-465B-AF5B-7690B883541F}" destId="{2D302969-D204-49B9-A0EE-892B2C5E1D44}" srcOrd="0" destOrd="0" presId="urn:microsoft.com/office/officeart/2005/8/layout/vProcess5"/>
    <dgm:cxn modelId="{6443DE72-209D-451A-A100-94383513E636}" type="presOf" srcId="{5974C973-F999-489F-8A57-42415EA5E02F}" destId="{86431465-B38A-40C7-9B12-54582EA86082}" srcOrd="0" destOrd="0" presId="urn:microsoft.com/office/officeart/2005/8/layout/vProcess5"/>
    <dgm:cxn modelId="{59989553-944F-413F-B75E-352C92762015}" type="presOf" srcId="{0865C030-7343-4DE8-91A1-578F4E29CA78}" destId="{D5BBE72C-5D87-45BC-A7F4-9D7F45E78A2E}" srcOrd="1" destOrd="0" presId="urn:microsoft.com/office/officeart/2005/8/layout/vProcess5"/>
    <dgm:cxn modelId="{ED77137B-9F65-4964-A72A-1E312345946A}" srcId="{24A8B326-6496-465B-AF5B-7690B883541F}" destId="{F69808E6-F885-4212-8B9B-9A699FFE7981}" srcOrd="0" destOrd="0" parTransId="{2105CEF5-03BD-4C50-BC5C-4A437E558F87}" sibTransId="{341A812E-035A-46E6-AC37-EE37CEB19634}"/>
    <dgm:cxn modelId="{D4B4B387-F687-44C3-AE2D-B4F5E62A7300}" srcId="{24A8B326-6496-465B-AF5B-7690B883541F}" destId="{51603E04-F597-4DB4-8009-FB8F870FB2AA}" srcOrd="3" destOrd="0" parTransId="{3BCBA6A0-EFC6-411E-8D4A-1D7788947FD2}" sibTransId="{29B53ACD-C1A2-41F5-ADF0-B8E6E7DACE14}"/>
    <dgm:cxn modelId="{6203368C-4767-4538-8444-C9E6A5982727}" type="presOf" srcId="{AB9EFF50-CA93-4C06-9389-A8DCDBCC661F}" destId="{44623D00-8D92-45BF-AD2E-12618D106675}" srcOrd="1" destOrd="0" presId="urn:microsoft.com/office/officeart/2005/8/layout/vProcess5"/>
    <dgm:cxn modelId="{2FFC3798-DEBE-4FCF-8F8F-FCD3006E88B8}" type="presOf" srcId="{AC44903A-1075-46A7-9854-7B5E57DA81EB}" destId="{D1839E9E-C593-46BB-859D-9850FF1CAE7C}" srcOrd="0" destOrd="0" presId="urn:microsoft.com/office/officeart/2005/8/layout/vProcess5"/>
    <dgm:cxn modelId="{863D03AB-3512-4CE5-9E16-050656A87A87}" srcId="{24A8B326-6496-465B-AF5B-7690B883541F}" destId="{0865C030-7343-4DE8-91A1-578F4E29CA78}" srcOrd="4" destOrd="0" parTransId="{18722AC0-7589-4072-90E7-D1B8A2991377}" sibTransId="{49A47425-2CE8-49FD-8206-8BD5EAC63D5C}"/>
    <dgm:cxn modelId="{305EBEC3-6E87-4A22-B07C-F9C8B1EE87D6}" type="presOf" srcId="{F69808E6-F885-4212-8B9B-9A699FFE7981}" destId="{973C1D0D-1FAD-4E12-8509-CC8A9AF14363}" srcOrd="0" destOrd="0" presId="urn:microsoft.com/office/officeart/2005/8/layout/vProcess5"/>
    <dgm:cxn modelId="{63FC9FF5-6C07-4678-B0E0-81185D552A40}" type="presOf" srcId="{5974C973-F999-489F-8A57-42415EA5E02F}" destId="{FB716CFA-D8AE-42D2-ACA2-6558D805E08B}" srcOrd="1" destOrd="0" presId="urn:microsoft.com/office/officeart/2005/8/layout/vProcess5"/>
    <dgm:cxn modelId="{125601FF-D247-4BBE-87F7-1ADA544D1EFD}" type="presOf" srcId="{51603E04-F597-4DB4-8009-FB8F870FB2AA}" destId="{DE2736BF-9B6D-43F1-BA76-73983226D804}" srcOrd="1" destOrd="0" presId="urn:microsoft.com/office/officeart/2005/8/layout/vProcess5"/>
    <dgm:cxn modelId="{EA7A9E28-A884-489D-BC1A-D014306C20CC}" type="presParOf" srcId="{2D302969-D204-49B9-A0EE-892B2C5E1D44}" destId="{027BF9C0-62C4-4258-A3EF-2D5F38105E53}" srcOrd="0" destOrd="0" presId="urn:microsoft.com/office/officeart/2005/8/layout/vProcess5"/>
    <dgm:cxn modelId="{4D8BF34D-7D03-4A8D-AC5E-70C6E324A685}" type="presParOf" srcId="{2D302969-D204-49B9-A0EE-892B2C5E1D44}" destId="{973C1D0D-1FAD-4E12-8509-CC8A9AF14363}" srcOrd="1" destOrd="0" presId="urn:microsoft.com/office/officeart/2005/8/layout/vProcess5"/>
    <dgm:cxn modelId="{B7084250-E387-4D95-8CF1-6599D4EA595A}" type="presParOf" srcId="{2D302969-D204-49B9-A0EE-892B2C5E1D44}" destId="{86431465-B38A-40C7-9B12-54582EA86082}" srcOrd="2" destOrd="0" presId="urn:microsoft.com/office/officeart/2005/8/layout/vProcess5"/>
    <dgm:cxn modelId="{8742D30F-330E-4CB8-A045-4FA00B56860F}" type="presParOf" srcId="{2D302969-D204-49B9-A0EE-892B2C5E1D44}" destId="{73389204-2DEB-4D90-93E4-2B9D7D94ABB3}" srcOrd="3" destOrd="0" presId="urn:microsoft.com/office/officeart/2005/8/layout/vProcess5"/>
    <dgm:cxn modelId="{60049367-A493-40E8-95B0-832653B91427}" type="presParOf" srcId="{2D302969-D204-49B9-A0EE-892B2C5E1D44}" destId="{5BAD4A4B-22EA-4844-B22B-3D753F077EAE}" srcOrd="4" destOrd="0" presId="urn:microsoft.com/office/officeart/2005/8/layout/vProcess5"/>
    <dgm:cxn modelId="{AE0B7308-2DD2-44F5-9FC4-16AE0BC08230}" type="presParOf" srcId="{2D302969-D204-49B9-A0EE-892B2C5E1D44}" destId="{773D3DCE-820F-43CD-8061-02B023D7683B}" srcOrd="5" destOrd="0" presId="urn:microsoft.com/office/officeart/2005/8/layout/vProcess5"/>
    <dgm:cxn modelId="{B7031428-DEBC-4867-A16C-30B6EA3CAFB0}" type="presParOf" srcId="{2D302969-D204-49B9-A0EE-892B2C5E1D44}" destId="{1027B83C-2260-4E21-9D35-D11708380F27}" srcOrd="6" destOrd="0" presId="urn:microsoft.com/office/officeart/2005/8/layout/vProcess5"/>
    <dgm:cxn modelId="{ADC60DBD-6C5E-4D66-889C-C813EEAC5F96}" type="presParOf" srcId="{2D302969-D204-49B9-A0EE-892B2C5E1D44}" destId="{D1839E9E-C593-46BB-859D-9850FF1CAE7C}" srcOrd="7" destOrd="0" presId="urn:microsoft.com/office/officeart/2005/8/layout/vProcess5"/>
    <dgm:cxn modelId="{A8C63018-500D-43A6-AEB2-A00D8A10AF1A}" type="presParOf" srcId="{2D302969-D204-49B9-A0EE-892B2C5E1D44}" destId="{C4484142-DEBA-4DB0-8D14-C359A645791B}" srcOrd="8" destOrd="0" presId="urn:microsoft.com/office/officeart/2005/8/layout/vProcess5"/>
    <dgm:cxn modelId="{2A4E77CF-0C8A-494F-83C2-FE209330C61B}" type="presParOf" srcId="{2D302969-D204-49B9-A0EE-892B2C5E1D44}" destId="{B3F3E1F4-5F50-4025-B461-CCA9B5EB2D35}" srcOrd="9" destOrd="0" presId="urn:microsoft.com/office/officeart/2005/8/layout/vProcess5"/>
    <dgm:cxn modelId="{8E4702D2-6E22-4CC9-B476-DBF4F0939DF3}" type="presParOf" srcId="{2D302969-D204-49B9-A0EE-892B2C5E1D44}" destId="{A9EAB710-EA1C-4C52-A037-878F0029024F}" srcOrd="10" destOrd="0" presId="urn:microsoft.com/office/officeart/2005/8/layout/vProcess5"/>
    <dgm:cxn modelId="{0A1E3AC3-26F0-4C78-A1A1-948894DC6CD1}" type="presParOf" srcId="{2D302969-D204-49B9-A0EE-892B2C5E1D44}" destId="{FB716CFA-D8AE-42D2-ACA2-6558D805E08B}" srcOrd="11" destOrd="0" presId="urn:microsoft.com/office/officeart/2005/8/layout/vProcess5"/>
    <dgm:cxn modelId="{051680F0-2FD9-49A5-B14D-F927143E2CA4}" type="presParOf" srcId="{2D302969-D204-49B9-A0EE-892B2C5E1D44}" destId="{44623D00-8D92-45BF-AD2E-12618D106675}" srcOrd="12" destOrd="0" presId="urn:microsoft.com/office/officeart/2005/8/layout/vProcess5"/>
    <dgm:cxn modelId="{E5B3FF3B-7588-4597-903F-3AEAB6885271}" type="presParOf" srcId="{2D302969-D204-49B9-A0EE-892B2C5E1D44}" destId="{DE2736BF-9B6D-43F1-BA76-73983226D804}" srcOrd="13" destOrd="0" presId="urn:microsoft.com/office/officeart/2005/8/layout/vProcess5"/>
    <dgm:cxn modelId="{6FF6B262-B1F3-49AB-A277-84E871526AB2}" type="presParOf" srcId="{2D302969-D204-49B9-A0EE-892B2C5E1D44}" destId="{D5BBE72C-5D87-45BC-A7F4-9D7F45E78A2E}"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5AE408-5299-4611-9A0A-EBDCA3890179}"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ru-KZ"/>
        </a:p>
      </dgm:t>
    </dgm:pt>
    <dgm:pt modelId="{64680573-C77A-4B8E-9D7E-C7A39BBF977E}">
      <dgm:prSet phldrT="[Текст]" custT="1"/>
      <dgm:spPr/>
      <dgm:t>
        <a:bodyPr/>
        <a:lstStyle/>
        <a:p>
          <a:pPr>
            <a:lnSpc>
              <a:spcPct val="100000"/>
            </a:lnSpc>
            <a:spcBef>
              <a:spcPts val="0"/>
            </a:spcBef>
            <a:spcAft>
              <a:spcPts val="0"/>
            </a:spcAft>
          </a:pPr>
          <a:r>
            <a:rPr lang="kk-KZ" sz="1200" dirty="0">
              <a:solidFill>
                <a:schemeClr val="tx1"/>
              </a:solidFill>
              <a:latin typeface="Times New Roman" panose="02020603050405020304" pitchFamily="18" charset="0"/>
              <a:cs typeface="Times New Roman" panose="02020603050405020304" pitchFamily="18" charset="0"/>
            </a:rPr>
            <a:t>Жарнама</a:t>
          </a:r>
          <a:endParaRPr lang="ru-KZ" sz="1200" dirty="0">
            <a:solidFill>
              <a:schemeClr val="tx1"/>
            </a:solidFill>
            <a:latin typeface="Times New Roman" panose="02020603050405020304" pitchFamily="18" charset="0"/>
            <a:cs typeface="Times New Roman" panose="02020603050405020304" pitchFamily="18" charset="0"/>
          </a:endParaRPr>
        </a:p>
      </dgm:t>
    </dgm:pt>
    <dgm:pt modelId="{39D248B6-0A03-41F3-B7F5-164AB10FE2B3}" type="parTrans" cxnId="{E454AFD2-CF20-4458-85DC-3AC89D2BD94B}">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421B77D5-B6F5-42A1-B287-FB1CB236180E}" type="sibTrans" cxnId="{E454AFD2-CF20-4458-85DC-3AC89D2BD94B}">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40B5AF44-7D81-4F37-B446-D61FEF563DAE}">
      <dgm:prSet phldrT="[Текст]" custT="1"/>
      <dgm:spPr/>
      <dgm:t>
        <a:bodyPr/>
        <a:lstStyle/>
        <a:p>
          <a:pPr>
            <a:lnSpc>
              <a:spcPct val="100000"/>
            </a:lnSpc>
            <a:spcBef>
              <a:spcPts val="0"/>
            </a:spcBef>
            <a:spcAft>
              <a:spcPts val="0"/>
            </a:spcAft>
          </a:pPr>
          <a:r>
            <a:rPr lang="kk-KZ" sz="1200" dirty="0">
              <a:solidFill>
                <a:schemeClr val="tx1"/>
              </a:solidFill>
              <a:latin typeface="Times New Roman" panose="02020603050405020304" pitchFamily="18" charset="0"/>
              <a:cs typeface="Times New Roman" panose="02020603050405020304" pitchFamily="18" charset="0"/>
            </a:rPr>
            <a:t>Коммерциялық қызмет және оның экономикалық талдауы</a:t>
          </a:r>
          <a:endParaRPr lang="ru-KZ" sz="1200" dirty="0">
            <a:solidFill>
              <a:schemeClr val="tx1"/>
            </a:solidFill>
            <a:latin typeface="Times New Roman" panose="02020603050405020304" pitchFamily="18" charset="0"/>
            <a:cs typeface="Times New Roman" panose="02020603050405020304" pitchFamily="18" charset="0"/>
          </a:endParaRPr>
        </a:p>
      </dgm:t>
    </dgm:pt>
    <dgm:pt modelId="{FE34CDA1-6E0E-4130-BCCC-D5D7936D274C}" type="parTrans" cxnId="{94AC4B63-43CC-4BE7-9B83-33818C5DB35A}">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FAC4821B-A3E1-40AC-8704-C57AD550F68D}" type="sibTrans" cxnId="{94AC4B63-43CC-4BE7-9B83-33818C5DB35A}">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BC816A16-012C-4FF6-9FB7-A09DC81E0064}">
      <dgm:prSet phldrT="[Текст]" custT="1"/>
      <dgm:spPr/>
      <dgm:t>
        <a:bodyPr/>
        <a:lstStyle/>
        <a:p>
          <a:pPr>
            <a:lnSpc>
              <a:spcPct val="100000"/>
            </a:lnSpc>
            <a:spcBef>
              <a:spcPts val="0"/>
            </a:spcBef>
            <a:spcAft>
              <a:spcPts val="0"/>
            </a:spcAft>
          </a:pPr>
          <a:r>
            <a:rPr lang="kk-KZ" sz="1200" dirty="0">
              <a:solidFill>
                <a:schemeClr val="tx1"/>
              </a:solidFill>
              <a:latin typeface="Times New Roman" panose="02020603050405020304" pitchFamily="18" charset="0"/>
              <a:cs typeface="Times New Roman" panose="02020603050405020304" pitchFamily="18" charset="0"/>
            </a:rPr>
            <a:t>Фирманың жауапкершілігі</a:t>
          </a:r>
          <a:endParaRPr lang="ru-KZ" sz="1200" dirty="0">
            <a:solidFill>
              <a:schemeClr val="tx1"/>
            </a:solidFill>
            <a:latin typeface="Times New Roman" panose="02020603050405020304" pitchFamily="18" charset="0"/>
            <a:cs typeface="Times New Roman" panose="02020603050405020304" pitchFamily="18" charset="0"/>
          </a:endParaRPr>
        </a:p>
      </dgm:t>
    </dgm:pt>
    <dgm:pt modelId="{E8E30DEF-A4FE-47F4-9E17-413411C082EC}" type="parTrans" cxnId="{CE258875-B90E-4E41-8544-ADAD446F385A}">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153827F3-7AF9-4FB5-83A8-55C8D29B48A7}" type="sibTrans" cxnId="{CE258875-B90E-4E41-8544-ADAD446F385A}">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E7507DC9-9053-4DE4-8EEA-EF654D7B21BD}">
      <dgm:prSet custT="1"/>
      <dgm:spPr/>
      <dgm:t>
        <a:bodyPr/>
        <a:lstStyle/>
        <a:p>
          <a:pPr>
            <a:lnSpc>
              <a:spcPct val="100000"/>
            </a:lnSpc>
            <a:spcBef>
              <a:spcPts val="0"/>
            </a:spcBef>
            <a:spcAft>
              <a:spcPts val="0"/>
            </a:spcAft>
          </a:pPr>
          <a:r>
            <a:rPr lang="kk-KZ" sz="1200" dirty="0">
              <a:solidFill>
                <a:schemeClr val="tx1"/>
              </a:solidFill>
              <a:latin typeface="Times New Roman" panose="02020603050405020304" pitchFamily="18" charset="0"/>
              <a:cs typeface="Times New Roman" panose="02020603050405020304" pitchFamily="18" charset="0"/>
            </a:rPr>
            <a:t>Тұтынушылық мотивацияларды зерттеу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72F61788-F9B0-42E2-B61C-CF5D974B86C6}" type="parTrans" cxnId="{45175E01-5AA4-483B-A2E8-F55C53FA197A}">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59D9CFEA-D536-4AE8-8652-4FB8B895FC19}" type="sibTrans" cxnId="{45175E01-5AA4-483B-A2E8-F55C53FA197A}">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FA9731EF-3A5F-40E4-9FC8-5FE8319B5EDB}">
      <dgm:prSet custT="1"/>
      <dgm:spPr/>
      <dgm:t>
        <a:bodyPr/>
        <a:lstStyle/>
        <a:p>
          <a:pPr>
            <a:lnSpc>
              <a:spcPct val="100000"/>
            </a:lnSpc>
            <a:spcBef>
              <a:spcPts val="0"/>
            </a:spcBef>
            <a:spcAft>
              <a:spcPts val="0"/>
            </a:spcAft>
          </a:pPr>
          <a:r>
            <a:rPr lang="kk-KZ" sz="1200" dirty="0">
              <a:solidFill>
                <a:schemeClr val="tx1"/>
              </a:solidFill>
              <a:latin typeface="Times New Roman" panose="02020603050405020304" pitchFamily="18" charset="0"/>
              <a:cs typeface="Times New Roman" panose="02020603050405020304" pitchFamily="18" charset="0"/>
            </a:rPr>
            <a:t>Жарнамалық мәтіндерді зерттеу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65731B97-9B6E-4C46-BE2C-52517BF1FBF2}" type="parTrans" cxnId="{4878639C-C568-458E-BECA-1002E32A04EF}">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73B43DD0-0BD1-4D83-B516-85B8D7F9F655}" type="sibTrans" cxnId="{4878639C-C568-458E-BECA-1002E32A04EF}">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C237CAA8-015C-4988-9852-731EF44FD636}">
      <dgm:prSet custT="1"/>
      <dgm:spPr/>
      <dgm:t>
        <a:bodyPr/>
        <a:lstStyle/>
        <a:p>
          <a:pPr>
            <a:lnSpc>
              <a:spcPct val="100000"/>
            </a:lnSpc>
            <a:spcBef>
              <a:spcPts val="0"/>
            </a:spcBef>
            <a:spcAft>
              <a:spcPts val="0"/>
            </a:spcAft>
          </a:pPr>
          <a:r>
            <a:rPr lang="kk-KZ" sz="1200" dirty="0">
              <a:solidFill>
                <a:schemeClr val="tx1"/>
              </a:solidFill>
              <a:latin typeface="Times New Roman" panose="02020603050405020304" pitchFamily="18" charset="0"/>
              <a:cs typeface="Times New Roman" panose="02020603050405020304" pitchFamily="18" charset="0"/>
            </a:rPr>
            <a:t>Жарнама құралдарын зерттеу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494DD08E-F201-4F9C-B544-C19D852E834A}" type="parTrans" cxnId="{4C8177F7-1DDE-4424-9850-D58B3E2E1114}">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BED738B1-B2F5-44FD-8F97-977AA9231089}" type="sibTrans" cxnId="{4C8177F7-1DDE-4424-9850-D58B3E2E1114}">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C9BB562A-2D13-4D5A-91B8-B60A016E402E}">
      <dgm:prSet custT="1"/>
      <dgm:spPr/>
      <dgm:t>
        <a:bodyPr/>
        <a:lstStyle/>
        <a:p>
          <a:pPr>
            <a:lnSpc>
              <a:spcPct val="100000"/>
            </a:lnSpc>
            <a:spcBef>
              <a:spcPts val="0"/>
            </a:spcBef>
            <a:spcAft>
              <a:spcPts val="0"/>
            </a:spcAft>
          </a:pPr>
          <a:r>
            <a:rPr lang="kk-KZ" sz="1200" dirty="0">
              <a:solidFill>
                <a:schemeClr val="tx1"/>
              </a:solidFill>
              <a:latin typeface="Times New Roman" panose="02020603050405020304" pitchFamily="18" charset="0"/>
              <a:cs typeface="Times New Roman" panose="02020603050405020304" pitchFamily="18" charset="0"/>
            </a:rPr>
            <a:t>Жарнамалық жолдаулардың тиімділігін зерттеу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381B40D9-6C54-4A75-83D2-E1A952785A80}" type="parTrans" cxnId="{D04F9D71-76AA-4874-A764-AD1AC14EFAE0}">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D5274264-5F6E-45D0-813D-AA5E27572D94}" type="sibTrans" cxnId="{D04F9D71-76AA-4874-A764-AD1AC14EFAE0}">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1EF667E2-62F1-4EB1-94E4-0AC9A3BD01F9}">
      <dgm:prSet custT="1"/>
      <dgm:spPr/>
      <dgm:t>
        <a:bodyPr/>
        <a:lstStyle/>
        <a:p>
          <a:pPr>
            <a:lnSpc>
              <a:spcPct val="100000"/>
            </a:lnSpc>
            <a:spcBef>
              <a:spcPts val="0"/>
            </a:spcBef>
            <a:spcAft>
              <a:spcPts val="0"/>
            </a:spcAft>
            <a:buFont typeface="Arial" panose="020B0604020202020204" pitchFamily="34" charset="0"/>
            <a:buChar char="•"/>
          </a:pPr>
          <a:r>
            <a:rPr lang="kk-KZ" sz="1200" dirty="0">
              <a:solidFill>
                <a:schemeClr val="tx1"/>
              </a:solidFill>
              <a:latin typeface="Times New Roman" panose="02020603050405020304" pitchFamily="18" charset="0"/>
              <a:cs typeface="Times New Roman" panose="02020603050405020304" pitchFamily="18" charset="0"/>
            </a:rPr>
            <a:t>Басшылықты ақпараттандыру жүйесі</a:t>
          </a:r>
          <a:endParaRPr lang="ru-KZ" sz="1200" dirty="0">
            <a:solidFill>
              <a:schemeClr val="tx1"/>
            </a:solidFill>
            <a:latin typeface="Times New Roman" panose="02020603050405020304" pitchFamily="18" charset="0"/>
            <a:cs typeface="Times New Roman" panose="02020603050405020304" pitchFamily="18" charset="0"/>
          </a:endParaRPr>
        </a:p>
      </dgm:t>
    </dgm:pt>
    <dgm:pt modelId="{34E51F0F-7CA4-4B1B-9022-B4C6B5B0DFC7}" type="parTrans" cxnId="{B3A568C8-849D-4A41-A4CE-A63E0F03C04C}">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71E71C1C-A4DA-42CB-B58D-FC802EE7DDF8}" type="sibTrans" cxnId="{B3A568C8-849D-4A41-A4CE-A63E0F03C04C}">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B3DD384A-4E55-4349-9171-EF6EDBC25D56}">
      <dgm:prSet custT="1"/>
      <dgm:spPr/>
      <dgm:t>
        <a:bodyPr/>
        <a:lstStyle/>
        <a:p>
          <a:pPr>
            <a:lnSpc>
              <a:spcPct val="100000"/>
            </a:lnSpc>
            <a:spcBef>
              <a:spcPts val="0"/>
            </a:spcBef>
            <a:spcAft>
              <a:spcPts val="0"/>
            </a:spcAft>
            <a:buFont typeface="Arial" panose="020B0604020202020204" pitchFamily="34" charset="0"/>
            <a:buChar char="•"/>
          </a:pPr>
          <a:r>
            <a:rPr lang="kk-KZ" sz="1200" dirty="0">
              <a:solidFill>
                <a:schemeClr val="tx1"/>
              </a:solidFill>
              <a:latin typeface="Times New Roman" panose="02020603050405020304" pitchFamily="18" charset="0"/>
              <a:cs typeface="Times New Roman" panose="02020603050405020304" pitchFamily="18" charset="0"/>
            </a:rPr>
            <a:t>Іскерлік белсенділік үрдістерін зерттеу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DD99C936-BC9F-4C6E-AF2F-3A54D554DB76}" type="parTrans" cxnId="{CBEDB43E-58FA-48E4-B8F4-AC8D6F0DD529}">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02FC7D55-0D42-4CE8-B715-1A3CF780B742}" type="sibTrans" cxnId="{CBEDB43E-58FA-48E4-B8F4-AC8D6F0DD529}">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7FE16CD1-F19B-4147-893F-A6C0D991347C}">
      <dgm:prSet custT="1"/>
      <dgm:spPr/>
      <dgm:t>
        <a:bodyPr/>
        <a:lstStyle/>
        <a:p>
          <a:pPr>
            <a:lnSpc>
              <a:spcPct val="100000"/>
            </a:lnSpc>
            <a:spcBef>
              <a:spcPts val="0"/>
            </a:spcBef>
            <a:spcAft>
              <a:spcPts val="0"/>
            </a:spcAft>
            <a:buFont typeface="Arial" panose="020B0604020202020204" pitchFamily="34" charset="0"/>
            <a:buChar char="•"/>
          </a:pPr>
          <a:r>
            <a:rPr lang="kk-KZ" sz="1200" dirty="0">
              <a:solidFill>
                <a:schemeClr val="tx1"/>
              </a:solidFill>
              <a:latin typeface="Times New Roman" panose="02020603050405020304" pitchFamily="18" charset="0"/>
              <a:cs typeface="Times New Roman" panose="02020603050405020304" pitchFamily="18" charset="0"/>
            </a:rPr>
            <a:t>Кәсіпорындар мен қоймалардың орналасу принциптерін зерделеу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C521213D-A0F5-4FCD-861A-9457FC34B1CD}" type="parTrans" cxnId="{8EA20E6B-A98C-43BE-991F-BDDE8C217BB0}">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45751913-3CCE-4E73-BEEA-D69D55418F9A}" type="sibTrans" cxnId="{8EA20E6B-A98C-43BE-991F-BDDE8C217BB0}">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BB5BB0E8-60A6-4264-9331-FBCCC4642569}">
      <dgm:prSet custT="1"/>
      <dgm:spPr/>
      <dgm:t>
        <a:bodyPr/>
        <a:lstStyle/>
        <a:p>
          <a:pPr>
            <a:lnSpc>
              <a:spcPct val="100000"/>
            </a:lnSpc>
            <a:spcBef>
              <a:spcPts val="0"/>
            </a:spcBef>
            <a:spcAft>
              <a:spcPts val="0"/>
            </a:spcAft>
            <a:buFont typeface="Arial" panose="020B0604020202020204" pitchFamily="34" charset="0"/>
            <a:buChar char="•"/>
          </a:pPr>
          <a:r>
            <a:rPr lang="kk-KZ" sz="1200" dirty="0">
              <a:solidFill>
                <a:schemeClr val="tx1"/>
              </a:solidFill>
              <a:latin typeface="Times New Roman" panose="02020603050405020304" pitchFamily="18" charset="0"/>
              <a:cs typeface="Times New Roman" panose="02020603050405020304" pitchFamily="18" charset="0"/>
            </a:rPr>
            <a:t>Тауар номенклатурасын зерделеу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3A5825EC-ADBB-4F8D-A7A8-A9F8A320076C}" type="parTrans" cxnId="{AE009CE4-03EE-4825-B0BF-F6CEC781DB7B}">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CADA70F3-D1F5-42FF-9732-3FFEFC81F774}" type="sibTrans" cxnId="{AE009CE4-03EE-4825-B0BF-F6CEC781DB7B}">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9AD996E5-716A-4C9C-B508-8D014E08E9DC}">
      <dgm:prSet custT="1"/>
      <dgm:spPr/>
      <dgm:t>
        <a:bodyPr/>
        <a:lstStyle/>
        <a:p>
          <a:pPr>
            <a:lnSpc>
              <a:spcPct val="100000"/>
            </a:lnSpc>
            <a:spcBef>
              <a:spcPts val="0"/>
            </a:spcBef>
            <a:spcAft>
              <a:spcPts val="0"/>
            </a:spcAft>
            <a:buFont typeface="Arial" panose="020B0604020202020204" pitchFamily="34" charset="0"/>
            <a:buChar char="•"/>
          </a:pPr>
          <a:r>
            <a:rPr lang="kk-KZ" sz="1200" dirty="0">
              <a:solidFill>
                <a:schemeClr val="tx1"/>
              </a:solidFill>
              <a:latin typeface="Times New Roman" panose="02020603050405020304" pitchFamily="18" charset="0"/>
              <a:cs typeface="Times New Roman" panose="02020603050405020304" pitchFamily="18" charset="0"/>
            </a:rPr>
            <a:t>Баға саясатын зерделеу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65B89A3F-F5F4-4621-BFFF-6B104348E0A6}" type="parTrans" cxnId="{70BB0577-3C48-41E5-A91C-2F732D2EF18E}">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8FEC6CA4-ECEA-48C5-86A4-76C9E88BF543}" type="sibTrans" cxnId="{70BB0577-3C48-41E5-A91C-2F732D2EF18E}">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5421F183-BBBD-4CB3-83B2-4A3CD3D0B929}">
      <dgm:prSet custT="1"/>
      <dgm:spPr/>
      <dgm:t>
        <a:bodyPr/>
        <a:lstStyle/>
        <a:p>
          <a:pPr>
            <a:lnSpc>
              <a:spcPct val="100000"/>
            </a:lnSpc>
            <a:spcBef>
              <a:spcPts val="0"/>
            </a:spcBef>
            <a:spcAft>
              <a:spcPts val="0"/>
            </a:spcAft>
            <a:buFont typeface="Arial" panose="020B0604020202020204" pitchFamily="34" charset="0"/>
            <a:buChar char="•"/>
          </a:pPr>
          <a:r>
            <a:rPr lang="kk-KZ" sz="1200" dirty="0">
              <a:solidFill>
                <a:schemeClr val="tx1"/>
              </a:solidFill>
              <a:latin typeface="Times New Roman" panose="02020603050405020304" pitchFamily="18" charset="0"/>
              <a:cs typeface="Times New Roman" panose="02020603050405020304" pitchFamily="18" charset="0"/>
            </a:rPr>
            <a:t>Халықаралық нарықтарды зерттеу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BEFD67EC-DA81-47D2-A29C-A4832CA83FB6}" type="parTrans" cxnId="{D3004220-CA63-4772-AED9-4642881FC33E}">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36CAE8A0-5122-4258-942A-3A4931FA95AC}" type="sibTrans" cxnId="{D3004220-CA63-4772-AED9-4642881FC33E}">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86879EF4-BB2C-4855-AB04-C1495C919257}">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Тұтынушыларды ақпараттандыру мәселесін зерттеу</a:t>
          </a:r>
          <a:endParaRPr lang="ru-KZ" sz="1200">
            <a:solidFill>
              <a:schemeClr val="tx1"/>
            </a:solidFill>
            <a:latin typeface="Times New Roman" panose="02020603050405020304" pitchFamily="18" charset="0"/>
            <a:cs typeface="Times New Roman" panose="02020603050405020304" pitchFamily="18" charset="0"/>
          </a:endParaRPr>
        </a:p>
      </dgm:t>
    </dgm:pt>
    <dgm:pt modelId="{ECBECC6B-35A6-4C04-8780-162EB9677346}" type="parTrans" cxnId="{FC8A2EED-BD3E-4B9D-A209-1672F4CB5CCC}">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C9439291-3046-43A3-857E-7E07AF2D38EC}" type="sibTrans" cxnId="{FC8A2EED-BD3E-4B9D-A209-1672F4CB5CCC}">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6D87F7D8-A9CD-461C-BA08-88AABA9598F1}">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Қоршаған ортаға әсер ету сипатын зерттеу</a:t>
          </a:r>
          <a:endParaRPr lang="ru-KZ" sz="1200">
            <a:solidFill>
              <a:schemeClr val="tx1"/>
            </a:solidFill>
            <a:latin typeface="Times New Roman" panose="02020603050405020304" pitchFamily="18" charset="0"/>
            <a:cs typeface="Times New Roman" panose="02020603050405020304" pitchFamily="18" charset="0"/>
          </a:endParaRPr>
        </a:p>
      </dgm:t>
    </dgm:pt>
    <dgm:pt modelId="{52BA06D5-16C7-465C-921E-307725894708}" type="parTrans" cxnId="{1BF46F33-C5A8-49B4-BF91-AB8F8B9A027C}">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0EFC77B5-6AD2-4935-85F0-A2729850FE0C}" type="sibTrans" cxnId="{1BF46F33-C5A8-49B4-BF91-AB8F8B9A027C}">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184B18E2-BE9F-4508-A0B4-FDC9CBBA79E2}">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Жарнама және ынталандыру саласындағы заңнамалық шектеулерді зерделеу</a:t>
          </a:r>
          <a:endParaRPr lang="ru-KZ" sz="1200">
            <a:solidFill>
              <a:schemeClr val="tx1"/>
            </a:solidFill>
            <a:latin typeface="Times New Roman" panose="02020603050405020304" pitchFamily="18" charset="0"/>
            <a:cs typeface="Times New Roman" panose="02020603050405020304" pitchFamily="18" charset="0"/>
          </a:endParaRPr>
        </a:p>
      </dgm:t>
    </dgm:pt>
    <dgm:pt modelId="{652C239D-CF78-4CC5-81AE-AC68AED6104D}" type="parTrans" cxnId="{53A79C97-7849-44B8-A297-FE25835FC0A5}">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DE2634D5-55B2-4E79-AA93-9CA751B98469}" type="sibTrans" cxnId="{53A79C97-7849-44B8-A297-FE25835FC0A5}">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C33508B3-68F6-4FED-AABD-F2B6AF7DD574}">
      <dgm:prSet custT="1"/>
      <dgm:spPr/>
      <dgm:t>
        <a:bodyPr/>
        <a:lstStyle/>
        <a:p>
          <a:pPr>
            <a:lnSpc>
              <a:spcPct val="100000"/>
            </a:lnSpc>
            <a:spcBef>
              <a:spcPts val="0"/>
            </a:spcBef>
            <a:spcAft>
              <a:spcPts val="0"/>
            </a:spcAft>
            <a:buFont typeface="Calibri" panose="020F0502020204030204" pitchFamily="34" charset="0"/>
            <a:buChar char="-"/>
          </a:pPr>
          <a:r>
            <a:rPr lang="kk-KZ" sz="1200" dirty="0">
              <a:solidFill>
                <a:schemeClr val="tx1"/>
              </a:solidFill>
              <a:latin typeface="Times New Roman" panose="02020603050405020304" pitchFamily="18" charset="0"/>
              <a:cs typeface="Times New Roman" panose="02020603050405020304" pitchFamily="18" charset="0"/>
            </a:rPr>
            <a:t>Қоғамдық құндылықтар мен әлеуметтік саясат мәселелерін зерттеу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1563F55B-E71C-4CCF-B774-1CCB9B15088E}" type="parTrans" cxnId="{99E16703-551E-4381-B734-7C9AAFF222C4}">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3C39DEAC-B224-4EFB-9A19-F2D7E80E8312}" type="sibTrans" cxnId="{99E16703-551E-4381-B734-7C9AAFF222C4}">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CBD7DCF1-E0EC-49F5-8755-D9A98A3B2810}">
      <dgm:prSet custT="1"/>
      <dgm:spPr/>
      <dgm:t>
        <a:bodyPr/>
        <a:lstStyle/>
        <a:p>
          <a:pPr>
            <a:lnSpc>
              <a:spcPct val="100000"/>
            </a:lnSpc>
            <a:spcBef>
              <a:spcPts val="0"/>
            </a:spcBef>
            <a:spcAft>
              <a:spcPts val="0"/>
            </a:spcAft>
          </a:pPr>
          <a:r>
            <a:rPr lang="kk-KZ" sz="1200" dirty="0">
              <a:solidFill>
                <a:schemeClr val="tx1"/>
              </a:solidFill>
              <a:latin typeface="Times New Roman" panose="02020603050405020304" pitchFamily="18" charset="0"/>
              <a:cs typeface="Times New Roman" panose="02020603050405020304" pitchFamily="18" charset="0"/>
            </a:rPr>
            <a:t>Тауарларды әзірлеу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BE9C15A2-675D-479E-B805-C57A6D5A92D3}" type="parTrans" cxnId="{CEC00552-4582-420A-9C5E-4D6F7412AC09}">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6B6347B6-598B-4813-AEA9-29733E651D64}" type="sibTrans" cxnId="{CEC00552-4582-420A-9C5E-4D6F7412AC09}">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D10CEF32-A0D0-48F9-8896-D8E7B868B962}">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Жаңа тауарға және оның әлеуетіне реакцияны зерттеу</a:t>
          </a:r>
          <a:endParaRPr lang="ru-KZ" sz="1200">
            <a:solidFill>
              <a:schemeClr val="tx1"/>
            </a:solidFill>
            <a:latin typeface="Times New Roman" panose="02020603050405020304" pitchFamily="18" charset="0"/>
            <a:cs typeface="Times New Roman" panose="02020603050405020304" pitchFamily="18" charset="0"/>
          </a:endParaRPr>
        </a:p>
      </dgm:t>
    </dgm:pt>
    <dgm:pt modelId="{FE63EEDB-8F12-463B-86F8-A489AFABB0B1}" type="parTrans" cxnId="{37FEBB43-8C27-497E-B723-7BD0061F238B}">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8AAE34C2-8892-4488-85BC-D1A346D5A165}" type="sibTrans" cxnId="{37FEBB43-8C27-497E-B723-7BD0061F238B}">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1D1F6D69-5A90-4476-B6A1-F9415723E93A}">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Бәсекелестердің тауарларын зерттеу</a:t>
          </a:r>
          <a:endParaRPr lang="ru-KZ" sz="1200">
            <a:solidFill>
              <a:schemeClr val="tx1"/>
            </a:solidFill>
            <a:latin typeface="Times New Roman" panose="02020603050405020304" pitchFamily="18" charset="0"/>
            <a:cs typeface="Times New Roman" panose="02020603050405020304" pitchFamily="18" charset="0"/>
          </a:endParaRPr>
        </a:p>
      </dgm:t>
    </dgm:pt>
    <dgm:pt modelId="{B180C860-45F1-4C68-B9B2-205E5083A367}" type="parTrans" cxnId="{75421F31-08FE-41E0-85E3-6C01B44B05F4}">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9185B6DC-5BFB-4B51-97DD-28D5858F31FC}" type="sibTrans" cxnId="{75421F31-08FE-41E0-85E3-6C01B44B05F4}">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59715034-AEE1-4F62-A426-CAA0A5A41857}">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Тауарларды тестілеу</a:t>
          </a:r>
          <a:endParaRPr lang="ru-KZ" sz="1200">
            <a:solidFill>
              <a:schemeClr val="tx1"/>
            </a:solidFill>
            <a:latin typeface="Times New Roman" panose="02020603050405020304" pitchFamily="18" charset="0"/>
            <a:cs typeface="Times New Roman" panose="02020603050405020304" pitchFamily="18" charset="0"/>
          </a:endParaRPr>
        </a:p>
      </dgm:t>
    </dgm:pt>
    <dgm:pt modelId="{3D871AED-CC9C-4D7D-857B-AB1248B8F209}" type="parTrans" cxnId="{CE64EA9F-ECE1-4B1C-A239-439467E171E6}">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A982D3D7-59E9-4375-81AB-CA9E1635D5C0}" type="sibTrans" cxnId="{CE64EA9F-ECE1-4B1C-A239-439467E171E6}">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3C7D3AD7-2745-4CC5-B02E-B75FE10E7B30}">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Қаптама жасау мәселелерін зерттеу</a:t>
          </a:r>
          <a:endParaRPr lang="ru-KZ" sz="1200">
            <a:solidFill>
              <a:schemeClr val="tx1"/>
            </a:solidFill>
            <a:latin typeface="Times New Roman" panose="02020603050405020304" pitchFamily="18" charset="0"/>
            <a:cs typeface="Times New Roman" panose="02020603050405020304" pitchFamily="18" charset="0"/>
          </a:endParaRPr>
        </a:p>
      </dgm:t>
    </dgm:pt>
    <dgm:pt modelId="{128670D3-B38F-4488-BC3F-3933E6B86AF1}" type="parTrans" cxnId="{7C92C085-C715-4AA7-A764-31AA602E7347}">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72BF2032-3EDD-4933-8C55-21E9AA1077B7}" type="sibTrans" cxnId="{7C92C085-C715-4AA7-A764-31AA602E7347}">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BDDC39D0-7472-4B3C-B3FB-D658DBB131E8}">
      <dgm:prSet custT="1"/>
      <dgm:spPr/>
      <dgm:t>
        <a:bodyPr/>
        <a:lstStyle/>
        <a:p>
          <a:pPr>
            <a:lnSpc>
              <a:spcPct val="100000"/>
            </a:lnSpc>
            <a:spcBef>
              <a:spcPts val="0"/>
            </a:spcBef>
            <a:spcAft>
              <a:spcPts val="0"/>
            </a:spcAft>
          </a:pPr>
          <a:r>
            <a:rPr lang="kk-KZ" sz="1200" dirty="0">
              <a:solidFill>
                <a:schemeClr val="tx1"/>
              </a:solidFill>
              <a:latin typeface="Times New Roman" panose="02020603050405020304" pitchFamily="18" charset="0"/>
              <a:cs typeface="Times New Roman" panose="02020603050405020304" pitchFamily="18" charset="0"/>
            </a:rPr>
            <a:t>Өткізу және нарық</a:t>
          </a:r>
          <a:endParaRPr lang="ru-KZ" sz="1200" dirty="0">
            <a:solidFill>
              <a:schemeClr val="tx1"/>
            </a:solidFill>
            <a:latin typeface="Times New Roman" panose="02020603050405020304" pitchFamily="18" charset="0"/>
            <a:cs typeface="Times New Roman" panose="02020603050405020304" pitchFamily="18" charset="0"/>
          </a:endParaRPr>
        </a:p>
      </dgm:t>
    </dgm:pt>
    <dgm:pt modelId="{B6624431-D6FB-402D-A8AA-DE382DB7A3FE}" type="parTrans" cxnId="{72DB691E-EB1E-4281-B1CA-2029C1C53917}">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147C3514-59A1-4020-9DCD-B3B5EEED9A18}" type="sibTrans" cxnId="{72DB691E-EB1E-4281-B1CA-2029C1C53917}">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5C0290A0-B3EB-448D-945E-778CFD7A61E2}">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Нарықтың әлеуетті мүмкіндіктерін анықтау</a:t>
          </a:r>
          <a:endParaRPr lang="ru-KZ" sz="1200">
            <a:solidFill>
              <a:schemeClr val="tx1"/>
            </a:solidFill>
            <a:latin typeface="Times New Roman" panose="02020603050405020304" pitchFamily="18" charset="0"/>
            <a:cs typeface="Times New Roman" panose="02020603050405020304" pitchFamily="18" charset="0"/>
          </a:endParaRPr>
        </a:p>
      </dgm:t>
    </dgm:pt>
    <dgm:pt modelId="{5FC6768C-0D1F-4766-9D83-48E8965FD8EA}" type="parTrans" cxnId="{DCBA8308-F9C7-4F2C-ACCA-9B1F64B22E60}">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03A27BC8-1311-4328-B412-61646DD197EC}" type="sibTrans" cxnId="{DCBA8308-F9C7-4F2C-ACCA-9B1F64B22E60}">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487FCCAF-059C-4132-8E1A-3EFA0CA646D5}">
      <dgm:prSet custT="1"/>
      <dgm:spPr/>
      <dgm:t>
        <a:bodyPr/>
        <a:lstStyle/>
        <a:p>
          <a:pPr>
            <a:lnSpc>
              <a:spcPct val="100000"/>
            </a:lnSpc>
            <a:spcBef>
              <a:spcPts val="0"/>
            </a:spcBef>
            <a:spcAft>
              <a:spcPts val="0"/>
            </a:spcAft>
            <a:buFont typeface="Calibri" panose="020F0502020204030204" pitchFamily="34" charset="0"/>
            <a:buChar char="-"/>
          </a:pPr>
          <a:r>
            <a:rPr lang="kk-KZ" sz="1200" dirty="0">
              <a:solidFill>
                <a:schemeClr val="tx1"/>
              </a:solidFill>
              <a:latin typeface="Times New Roman" panose="02020603050405020304" pitchFamily="18" charset="0"/>
              <a:cs typeface="Times New Roman" panose="02020603050405020304" pitchFamily="18" charset="0"/>
            </a:rPr>
            <a:t>Фирмалар арасында нарық үлестерін бөлуді талдау</a:t>
          </a:r>
          <a:endParaRPr lang="ru-KZ" sz="1200" dirty="0">
            <a:solidFill>
              <a:schemeClr val="tx1"/>
            </a:solidFill>
            <a:latin typeface="Times New Roman" panose="02020603050405020304" pitchFamily="18" charset="0"/>
            <a:cs typeface="Times New Roman" panose="02020603050405020304" pitchFamily="18" charset="0"/>
          </a:endParaRPr>
        </a:p>
      </dgm:t>
    </dgm:pt>
    <dgm:pt modelId="{6A299FAE-D7C8-4583-8179-8C2AC4DD33A1}" type="parTrans" cxnId="{5B3E5EBA-94FD-46C4-B479-2387C7212E6E}">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1F46BB15-8844-457E-A0C0-8AE32B2CFA99}" type="sibTrans" cxnId="{5B3E5EBA-94FD-46C4-B479-2387C7212E6E}">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C00627A5-4A45-496D-A34B-A8841C631709}">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Нарық сипаттамаларын зерттеу</a:t>
          </a:r>
          <a:endParaRPr lang="ru-KZ" sz="1200">
            <a:solidFill>
              <a:schemeClr val="tx1"/>
            </a:solidFill>
            <a:latin typeface="Times New Roman" panose="02020603050405020304" pitchFamily="18" charset="0"/>
            <a:cs typeface="Times New Roman" panose="02020603050405020304" pitchFamily="18" charset="0"/>
          </a:endParaRPr>
        </a:p>
      </dgm:t>
    </dgm:pt>
    <dgm:pt modelId="{E1CEEB2C-9E1F-4EA7-869D-73C086667392}" type="parTrans" cxnId="{B282E7AB-3299-44A3-8A57-D43E14B19833}">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4327FD9E-3976-4FF3-8A72-045713B0EB96}" type="sibTrans" cxnId="{B282E7AB-3299-44A3-8A57-D43E14B19833}">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D59035BA-14BB-4C81-ADEA-873AE7B93183}">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Өткізуді талдау</a:t>
          </a:r>
          <a:endParaRPr lang="ru-KZ" sz="1200">
            <a:solidFill>
              <a:schemeClr val="tx1"/>
            </a:solidFill>
            <a:latin typeface="Times New Roman" panose="02020603050405020304" pitchFamily="18" charset="0"/>
            <a:cs typeface="Times New Roman" panose="02020603050405020304" pitchFamily="18" charset="0"/>
          </a:endParaRPr>
        </a:p>
      </dgm:t>
    </dgm:pt>
    <dgm:pt modelId="{0100C415-D9B1-40C2-9303-58C03692751C}" type="parTrans" cxnId="{1CFD1D58-28EA-4FA6-BAAF-9F4708E2B5CB}">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8AF0859F-4D2A-416F-97B1-0C033319557B}" type="sibTrans" cxnId="{1CFD1D58-28EA-4FA6-BAAF-9F4708E2B5CB}">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F64DA1BA-1C8A-4125-BFE7-7BB4C6E4B5FB}">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Квоталар мен өткізу аумақтарын айқындау</a:t>
          </a:r>
          <a:endParaRPr lang="ru-KZ" sz="1200">
            <a:solidFill>
              <a:schemeClr val="tx1"/>
            </a:solidFill>
            <a:latin typeface="Times New Roman" panose="02020603050405020304" pitchFamily="18" charset="0"/>
            <a:cs typeface="Times New Roman" panose="02020603050405020304" pitchFamily="18" charset="0"/>
          </a:endParaRPr>
        </a:p>
      </dgm:t>
    </dgm:pt>
    <dgm:pt modelId="{37A83B3A-E758-4E63-B787-1BB1349F45D0}" type="parTrans" cxnId="{1D574079-12F8-4AD5-894B-F4F3D304B6C0}">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17AAFF7A-86A7-4045-8E89-B90B31CE82C8}" type="sibTrans" cxnId="{1D574079-12F8-4AD5-894B-F4F3D304B6C0}">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EE15B20F-7806-450F-A037-14D951205347}">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Өткізу арналарын зерттеу</a:t>
          </a:r>
          <a:endParaRPr lang="ru-KZ" sz="1200">
            <a:solidFill>
              <a:schemeClr val="tx1"/>
            </a:solidFill>
            <a:latin typeface="Times New Roman" panose="02020603050405020304" pitchFamily="18" charset="0"/>
            <a:cs typeface="Times New Roman" panose="02020603050405020304" pitchFamily="18" charset="0"/>
          </a:endParaRPr>
        </a:p>
      </dgm:t>
    </dgm:pt>
    <dgm:pt modelId="{D24EECFB-81D2-4C3D-B302-11A158E7A6BC}" type="parTrans" cxnId="{8E12B0E2-1A57-4164-A6DB-8D00279B886E}">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ABF477C6-F146-4FAA-9EC0-D702297F86F6}" type="sibTrans" cxnId="{8E12B0E2-1A57-4164-A6DB-8D00279B886E}">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27238562-BCF1-4050-86DE-4A37F0D51297}">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Сынақтық маркетинг</a:t>
          </a:r>
          <a:endParaRPr lang="ru-KZ" sz="1200">
            <a:solidFill>
              <a:schemeClr val="tx1"/>
            </a:solidFill>
            <a:latin typeface="Times New Roman" panose="02020603050405020304" pitchFamily="18" charset="0"/>
            <a:cs typeface="Times New Roman" panose="02020603050405020304" pitchFamily="18" charset="0"/>
          </a:endParaRPr>
        </a:p>
      </dgm:t>
    </dgm:pt>
    <dgm:pt modelId="{430129DF-1A09-48B0-B832-C085065DBF88}" type="parTrans" cxnId="{E89D990D-7D09-4485-8670-C28F48D65135}">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E6D7D03B-BE79-47CD-91B7-F830B4B554FE}" type="sibTrans" cxnId="{E89D990D-7D09-4485-8670-C28F48D65135}">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C3F242EE-D708-4F74-8FED-18AFD889D2A3}">
      <dgm:prSet custT="1"/>
      <dgm:spPr/>
      <dgm:t>
        <a:bodyPr/>
        <a:lstStyle/>
        <a:p>
          <a:pPr>
            <a:lnSpc>
              <a:spcPct val="100000"/>
            </a:lnSpc>
            <a:spcBef>
              <a:spcPts val="0"/>
            </a:spcBef>
            <a:spcAft>
              <a:spcPts val="0"/>
            </a:spcAft>
            <a:buFont typeface="Calibri" panose="020F0502020204030204" pitchFamily="34" charset="0"/>
            <a:buChar char="-"/>
          </a:pPr>
          <a:r>
            <a:rPr lang="kk-KZ" sz="1200">
              <a:solidFill>
                <a:schemeClr val="tx1"/>
              </a:solidFill>
              <a:latin typeface="Times New Roman" panose="02020603050405020304" pitchFamily="18" charset="0"/>
              <a:cs typeface="Times New Roman" panose="02020603050405020304" pitchFamily="18" charset="0"/>
            </a:rPr>
            <a:t>Өткізуді ынталандыру стратегияларын зерделеу</a:t>
          </a:r>
          <a:endParaRPr lang="ru-KZ" sz="1200">
            <a:solidFill>
              <a:schemeClr val="tx1"/>
            </a:solidFill>
            <a:latin typeface="Times New Roman" panose="02020603050405020304" pitchFamily="18" charset="0"/>
            <a:cs typeface="Times New Roman" panose="02020603050405020304" pitchFamily="18" charset="0"/>
          </a:endParaRPr>
        </a:p>
      </dgm:t>
    </dgm:pt>
    <dgm:pt modelId="{67288470-2DAA-4609-9DA0-F366A49C067F}" type="parTrans" cxnId="{E655B4E1-4022-4707-958B-E3C782D209FF}">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E3C1EDD1-42DE-4E01-9E0C-FA3F5A1EED8C}" type="sibTrans" cxnId="{E655B4E1-4022-4707-958B-E3C782D209FF}">
      <dgm:prSet/>
      <dgm:spPr/>
      <dgm:t>
        <a:bodyPr/>
        <a:lstStyle/>
        <a:p>
          <a:pPr>
            <a:lnSpc>
              <a:spcPct val="100000"/>
            </a:lnSpc>
            <a:spcBef>
              <a:spcPts val="0"/>
            </a:spcBef>
            <a:spcAft>
              <a:spcPts val="0"/>
            </a:spcAft>
          </a:pPr>
          <a:endParaRPr lang="ru-KZ" sz="1200">
            <a:solidFill>
              <a:schemeClr val="tx1"/>
            </a:solidFill>
            <a:latin typeface="Times New Roman" panose="02020603050405020304" pitchFamily="18" charset="0"/>
            <a:cs typeface="Times New Roman" panose="02020603050405020304" pitchFamily="18" charset="0"/>
          </a:endParaRPr>
        </a:p>
      </dgm:t>
    </dgm:pt>
    <dgm:pt modelId="{2AAE6FE3-C6F7-496D-9EFA-1E5AD9706F89}" type="pres">
      <dgm:prSet presAssocID="{875AE408-5299-4611-9A0A-EBDCA3890179}" presName="Name0" presStyleCnt="0">
        <dgm:presLayoutVars>
          <dgm:dir/>
          <dgm:animLvl val="lvl"/>
          <dgm:resizeHandles val="exact"/>
        </dgm:presLayoutVars>
      </dgm:prSet>
      <dgm:spPr/>
    </dgm:pt>
    <dgm:pt modelId="{0B797A29-70CF-401C-A092-E205877037B5}" type="pres">
      <dgm:prSet presAssocID="{64680573-C77A-4B8E-9D7E-C7A39BBF977E}" presName="compositeNode" presStyleCnt="0">
        <dgm:presLayoutVars>
          <dgm:bulletEnabled val="1"/>
        </dgm:presLayoutVars>
      </dgm:prSet>
      <dgm:spPr/>
    </dgm:pt>
    <dgm:pt modelId="{79EDD7F2-D3A7-493D-AC27-46164E4BDB82}" type="pres">
      <dgm:prSet presAssocID="{64680573-C77A-4B8E-9D7E-C7A39BBF977E}" presName="bgRect" presStyleLbl="node1" presStyleIdx="0" presStyleCnt="5" custScaleY="126448"/>
      <dgm:spPr/>
    </dgm:pt>
    <dgm:pt modelId="{C5087612-7BE9-4654-86CA-F67DA806E59B}" type="pres">
      <dgm:prSet presAssocID="{64680573-C77A-4B8E-9D7E-C7A39BBF977E}" presName="parentNode" presStyleLbl="node1" presStyleIdx="0" presStyleCnt="5">
        <dgm:presLayoutVars>
          <dgm:chMax val="0"/>
          <dgm:bulletEnabled val="1"/>
        </dgm:presLayoutVars>
      </dgm:prSet>
      <dgm:spPr/>
    </dgm:pt>
    <dgm:pt modelId="{BDB8BB6F-EF01-4402-8EF9-8885CFBA9D63}" type="pres">
      <dgm:prSet presAssocID="{64680573-C77A-4B8E-9D7E-C7A39BBF977E}" presName="childNode" presStyleLbl="node1" presStyleIdx="0" presStyleCnt="5">
        <dgm:presLayoutVars>
          <dgm:bulletEnabled val="1"/>
        </dgm:presLayoutVars>
      </dgm:prSet>
      <dgm:spPr/>
    </dgm:pt>
    <dgm:pt modelId="{950352EB-D1C8-41FA-BB2D-7FB23011C33D}" type="pres">
      <dgm:prSet presAssocID="{421B77D5-B6F5-42A1-B287-FB1CB236180E}" presName="hSp" presStyleCnt="0"/>
      <dgm:spPr/>
    </dgm:pt>
    <dgm:pt modelId="{9126A06B-B68F-40AF-9702-A5D92C48DC51}" type="pres">
      <dgm:prSet presAssocID="{421B77D5-B6F5-42A1-B287-FB1CB236180E}" presName="vProcSp" presStyleCnt="0"/>
      <dgm:spPr/>
    </dgm:pt>
    <dgm:pt modelId="{4C9AD2C6-3364-4C2C-90DA-5269A132D2A6}" type="pres">
      <dgm:prSet presAssocID="{421B77D5-B6F5-42A1-B287-FB1CB236180E}" presName="vSp1" presStyleCnt="0"/>
      <dgm:spPr/>
    </dgm:pt>
    <dgm:pt modelId="{EAA55B65-964E-4727-A0EE-6301B71BD690}" type="pres">
      <dgm:prSet presAssocID="{421B77D5-B6F5-42A1-B287-FB1CB236180E}" presName="simulatedConn" presStyleLbl="solidFgAcc1" presStyleIdx="0" presStyleCnt="4"/>
      <dgm:spPr/>
    </dgm:pt>
    <dgm:pt modelId="{44D4B38B-126D-43C4-A56C-C0B2BA8669EB}" type="pres">
      <dgm:prSet presAssocID="{421B77D5-B6F5-42A1-B287-FB1CB236180E}" presName="vSp2" presStyleCnt="0"/>
      <dgm:spPr/>
    </dgm:pt>
    <dgm:pt modelId="{DDA8F1DF-5182-4621-B3CA-2CF330E8035B}" type="pres">
      <dgm:prSet presAssocID="{421B77D5-B6F5-42A1-B287-FB1CB236180E}" presName="sibTrans" presStyleCnt="0"/>
      <dgm:spPr/>
    </dgm:pt>
    <dgm:pt modelId="{CC444FA1-80E1-403E-A8F4-5FD9867CD33B}" type="pres">
      <dgm:prSet presAssocID="{40B5AF44-7D81-4F37-B446-D61FEF563DAE}" presName="compositeNode" presStyleCnt="0">
        <dgm:presLayoutVars>
          <dgm:bulletEnabled val="1"/>
        </dgm:presLayoutVars>
      </dgm:prSet>
      <dgm:spPr/>
    </dgm:pt>
    <dgm:pt modelId="{455C6F1E-6AA5-4D66-8637-6A2A9D2128A9}" type="pres">
      <dgm:prSet presAssocID="{40B5AF44-7D81-4F37-B446-D61FEF563DAE}" presName="bgRect" presStyleLbl="node1" presStyleIdx="1" presStyleCnt="5" custScaleY="125474"/>
      <dgm:spPr/>
    </dgm:pt>
    <dgm:pt modelId="{30EC8FB1-3FF9-4FE0-8CD0-8F7BA3044198}" type="pres">
      <dgm:prSet presAssocID="{40B5AF44-7D81-4F37-B446-D61FEF563DAE}" presName="parentNode" presStyleLbl="node1" presStyleIdx="1" presStyleCnt="5">
        <dgm:presLayoutVars>
          <dgm:chMax val="0"/>
          <dgm:bulletEnabled val="1"/>
        </dgm:presLayoutVars>
      </dgm:prSet>
      <dgm:spPr/>
    </dgm:pt>
    <dgm:pt modelId="{6754F7AC-1D65-491F-AEBA-A62CEB6051CC}" type="pres">
      <dgm:prSet presAssocID="{40B5AF44-7D81-4F37-B446-D61FEF563DAE}" presName="childNode" presStyleLbl="node1" presStyleIdx="1" presStyleCnt="5">
        <dgm:presLayoutVars>
          <dgm:bulletEnabled val="1"/>
        </dgm:presLayoutVars>
      </dgm:prSet>
      <dgm:spPr/>
    </dgm:pt>
    <dgm:pt modelId="{936C3F29-735A-4DC4-8B11-C6EB7CA85E9B}" type="pres">
      <dgm:prSet presAssocID="{FAC4821B-A3E1-40AC-8704-C57AD550F68D}" presName="hSp" presStyleCnt="0"/>
      <dgm:spPr/>
    </dgm:pt>
    <dgm:pt modelId="{140324B8-22B5-4BAF-ADFC-4F7F6BB4746E}" type="pres">
      <dgm:prSet presAssocID="{FAC4821B-A3E1-40AC-8704-C57AD550F68D}" presName="vProcSp" presStyleCnt="0"/>
      <dgm:spPr/>
    </dgm:pt>
    <dgm:pt modelId="{89D01D1B-7DE4-4FD2-9A26-A9C84D003138}" type="pres">
      <dgm:prSet presAssocID="{FAC4821B-A3E1-40AC-8704-C57AD550F68D}" presName="vSp1" presStyleCnt="0"/>
      <dgm:spPr/>
    </dgm:pt>
    <dgm:pt modelId="{5936181C-769E-4AD9-AE7F-75E294285931}" type="pres">
      <dgm:prSet presAssocID="{FAC4821B-A3E1-40AC-8704-C57AD550F68D}" presName="simulatedConn" presStyleLbl="solidFgAcc1" presStyleIdx="1" presStyleCnt="4"/>
      <dgm:spPr/>
    </dgm:pt>
    <dgm:pt modelId="{2F472BB1-86B4-44C0-925F-2C5C90B64C3B}" type="pres">
      <dgm:prSet presAssocID="{FAC4821B-A3E1-40AC-8704-C57AD550F68D}" presName="vSp2" presStyleCnt="0"/>
      <dgm:spPr/>
    </dgm:pt>
    <dgm:pt modelId="{2EDD2425-8887-4B4D-AB8E-5FC38C443C45}" type="pres">
      <dgm:prSet presAssocID="{FAC4821B-A3E1-40AC-8704-C57AD550F68D}" presName="sibTrans" presStyleCnt="0"/>
      <dgm:spPr/>
    </dgm:pt>
    <dgm:pt modelId="{7C791472-3014-4EA7-912C-62E5DDF6F142}" type="pres">
      <dgm:prSet presAssocID="{BC816A16-012C-4FF6-9FB7-A09DC81E0064}" presName="compositeNode" presStyleCnt="0">
        <dgm:presLayoutVars>
          <dgm:bulletEnabled val="1"/>
        </dgm:presLayoutVars>
      </dgm:prSet>
      <dgm:spPr/>
    </dgm:pt>
    <dgm:pt modelId="{2AFEF77A-7CBD-455B-988E-8D1A029B6466}" type="pres">
      <dgm:prSet presAssocID="{BC816A16-012C-4FF6-9FB7-A09DC81E0064}" presName="bgRect" presStyleLbl="node1" presStyleIdx="2" presStyleCnt="5" custScaleY="124267"/>
      <dgm:spPr/>
    </dgm:pt>
    <dgm:pt modelId="{88FB057A-3297-4F0A-B9DF-84B41CCF47E3}" type="pres">
      <dgm:prSet presAssocID="{BC816A16-012C-4FF6-9FB7-A09DC81E0064}" presName="parentNode" presStyleLbl="node1" presStyleIdx="2" presStyleCnt="5">
        <dgm:presLayoutVars>
          <dgm:chMax val="0"/>
          <dgm:bulletEnabled val="1"/>
        </dgm:presLayoutVars>
      </dgm:prSet>
      <dgm:spPr/>
    </dgm:pt>
    <dgm:pt modelId="{EB8D32E4-DF17-47A8-840B-4E9C025BF7E7}" type="pres">
      <dgm:prSet presAssocID="{BC816A16-012C-4FF6-9FB7-A09DC81E0064}" presName="childNode" presStyleLbl="node1" presStyleIdx="2" presStyleCnt="5">
        <dgm:presLayoutVars>
          <dgm:bulletEnabled val="1"/>
        </dgm:presLayoutVars>
      </dgm:prSet>
      <dgm:spPr/>
    </dgm:pt>
    <dgm:pt modelId="{1FF973A2-6E19-4FAD-9D55-C6798313349F}" type="pres">
      <dgm:prSet presAssocID="{153827F3-7AF9-4FB5-83A8-55C8D29B48A7}" presName="hSp" presStyleCnt="0"/>
      <dgm:spPr/>
    </dgm:pt>
    <dgm:pt modelId="{3B0F679B-F791-4D67-A4D1-05C45566C451}" type="pres">
      <dgm:prSet presAssocID="{153827F3-7AF9-4FB5-83A8-55C8D29B48A7}" presName="vProcSp" presStyleCnt="0"/>
      <dgm:spPr/>
    </dgm:pt>
    <dgm:pt modelId="{534B4447-A63A-4EE2-991E-071C07983D47}" type="pres">
      <dgm:prSet presAssocID="{153827F3-7AF9-4FB5-83A8-55C8D29B48A7}" presName="vSp1" presStyleCnt="0"/>
      <dgm:spPr/>
    </dgm:pt>
    <dgm:pt modelId="{58BEC3FF-CBA5-4B05-A8FF-2F62A93C1A12}" type="pres">
      <dgm:prSet presAssocID="{153827F3-7AF9-4FB5-83A8-55C8D29B48A7}" presName="simulatedConn" presStyleLbl="solidFgAcc1" presStyleIdx="2" presStyleCnt="4"/>
      <dgm:spPr/>
    </dgm:pt>
    <dgm:pt modelId="{80A42592-7B8A-45C3-A44F-1CBA91A511B8}" type="pres">
      <dgm:prSet presAssocID="{153827F3-7AF9-4FB5-83A8-55C8D29B48A7}" presName="vSp2" presStyleCnt="0"/>
      <dgm:spPr/>
    </dgm:pt>
    <dgm:pt modelId="{DB82D400-52B0-4C68-A371-EA8700DCF83D}" type="pres">
      <dgm:prSet presAssocID="{153827F3-7AF9-4FB5-83A8-55C8D29B48A7}" presName="sibTrans" presStyleCnt="0"/>
      <dgm:spPr/>
    </dgm:pt>
    <dgm:pt modelId="{89BF4CCE-FC1D-4239-B103-4EE265D28DE3}" type="pres">
      <dgm:prSet presAssocID="{CBD7DCF1-E0EC-49F5-8755-D9A98A3B2810}" presName="compositeNode" presStyleCnt="0">
        <dgm:presLayoutVars>
          <dgm:bulletEnabled val="1"/>
        </dgm:presLayoutVars>
      </dgm:prSet>
      <dgm:spPr/>
    </dgm:pt>
    <dgm:pt modelId="{9442D499-3C6B-4A8D-9169-F4277041C9A4}" type="pres">
      <dgm:prSet presAssocID="{CBD7DCF1-E0EC-49F5-8755-D9A98A3B2810}" presName="bgRect" presStyleLbl="node1" presStyleIdx="3" presStyleCnt="5" custScaleY="125357"/>
      <dgm:spPr/>
    </dgm:pt>
    <dgm:pt modelId="{589CCAAB-E443-4A0D-BE16-4763FA2E64F3}" type="pres">
      <dgm:prSet presAssocID="{CBD7DCF1-E0EC-49F5-8755-D9A98A3B2810}" presName="parentNode" presStyleLbl="node1" presStyleIdx="3" presStyleCnt="5">
        <dgm:presLayoutVars>
          <dgm:chMax val="0"/>
          <dgm:bulletEnabled val="1"/>
        </dgm:presLayoutVars>
      </dgm:prSet>
      <dgm:spPr/>
    </dgm:pt>
    <dgm:pt modelId="{C594F7DA-6A44-4175-A4AA-C4ABAA6E6454}" type="pres">
      <dgm:prSet presAssocID="{CBD7DCF1-E0EC-49F5-8755-D9A98A3B2810}" presName="childNode" presStyleLbl="node1" presStyleIdx="3" presStyleCnt="5">
        <dgm:presLayoutVars>
          <dgm:bulletEnabled val="1"/>
        </dgm:presLayoutVars>
      </dgm:prSet>
      <dgm:spPr/>
    </dgm:pt>
    <dgm:pt modelId="{E5608E9C-110C-4BC0-B6D1-7682E896648A}" type="pres">
      <dgm:prSet presAssocID="{6B6347B6-598B-4813-AEA9-29733E651D64}" presName="hSp" presStyleCnt="0"/>
      <dgm:spPr/>
    </dgm:pt>
    <dgm:pt modelId="{6B31669B-5F00-452C-A57E-95D485C3A502}" type="pres">
      <dgm:prSet presAssocID="{6B6347B6-598B-4813-AEA9-29733E651D64}" presName="vProcSp" presStyleCnt="0"/>
      <dgm:spPr/>
    </dgm:pt>
    <dgm:pt modelId="{8046F49D-F15C-4C95-AC64-3BEAE048481A}" type="pres">
      <dgm:prSet presAssocID="{6B6347B6-598B-4813-AEA9-29733E651D64}" presName="vSp1" presStyleCnt="0"/>
      <dgm:spPr/>
    </dgm:pt>
    <dgm:pt modelId="{34CEB39D-D0BE-4D6F-B499-565760C90D51}" type="pres">
      <dgm:prSet presAssocID="{6B6347B6-598B-4813-AEA9-29733E651D64}" presName="simulatedConn" presStyleLbl="solidFgAcc1" presStyleIdx="3" presStyleCnt="4"/>
      <dgm:spPr/>
    </dgm:pt>
    <dgm:pt modelId="{FAFBFD5B-B427-428B-8ADC-5546468A0947}" type="pres">
      <dgm:prSet presAssocID="{6B6347B6-598B-4813-AEA9-29733E651D64}" presName="vSp2" presStyleCnt="0"/>
      <dgm:spPr/>
    </dgm:pt>
    <dgm:pt modelId="{CE247D57-B7E0-4D65-B19C-872418153666}" type="pres">
      <dgm:prSet presAssocID="{6B6347B6-598B-4813-AEA9-29733E651D64}" presName="sibTrans" presStyleCnt="0"/>
      <dgm:spPr/>
    </dgm:pt>
    <dgm:pt modelId="{B329DEFC-AAA4-471B-8786-7F86DB4A888B}" type="pres">
      <dgm:prSet presAssocID="{BDDC39D0-7472-4B3C-B3FB-D658DBB131E8}" presName="compositeNode" presStyleCnt="0">
        <dgm:presLayoutVars>
          <dgm:bulletEnabled val="1"/>
        </dgm:presLayoutVars>
      </dgm:prSet>
      <dgm:spPr/>
    </dgm:pt>
    <dgm:pt modelId="{254F579D-032C-46D1-BDBB-14982535FCB5}" type="pres">
      <dgm:prSet presAssocID="{BDDC39D0-7472-4B3C-B3FB-D658DBB131E8}" presName="bgRect" presStyleLbl="node1" presStyleIdx="4" presStyleCnt="5" custScaleY="123694"/>
      <dgm:spPr/>
    </dgm:pt>
    <dgm:pt modelId="{7F2AFB0F-DA79-4F6C-8E5F-86FEB0E80D20}" type="pres">
      <dgm:prSet presAssocID="{BDDC39D0-7472-4B3C-B3FB-D658DBB131E8}" presName="parentNode" presStyleLbl="node1" presStyleIdx="4" presStyleCnt="5">
        <dgm:presLayoutVars>
          <dgm:chMax val="0"/>
          <dgm:bulletEnabled val="1"/>
        </dgm:presLayoutVars>
      </dgm:prSet>
      <dgm:spPr/>
    </dgm:pt>
    <dgm:pt modelId="{CD2C2C0A-8492-4E3F-B29E-B8718C81A8D4}" type="pres">
      <dgm:prSet presAssocID="{BDDC39D0-7472-4B3C-B3FB-D658DBB131E8}" presName="childNode" presStyleLbl="node1" presStyleIdx="4" presStyleCnt="5">
        <dgm:presLayoutVars>
          <dgm:bulletEnabled val="1"/>
        </dgm:presLayoutVars>
      </dgm:prSet>
      <dgm:spPr/>
    </dgm:pt>
  </dgm:ptLst>
  <dgm:cxnLst>
    <dgm:cxn modelId="{45175E01-5AA4-483B-A2E8-F55C53FA197A}" srcId="{64680573-C77A-4B8E-9D7E-C7A39BBF977E}" destId="{E7507DC9-9053-4DE4-8EEA-EF654D7B21BD}" srcOrd="0" destOrd="0" parTransId="{72F61788-F9B0-42E2-B61C-CF5D974B86C6}" sibTransId="{59D9CFEA-D536-4AE8-8652-4FB8B895FC19}"/>
    <dgm:cxn modelId="{BC189901-3F05-4990-9DBE-F6858656DD34}" type="presOf" srcId="{64680573-C77A-4B8E-9D7E-C7A39BBF977E}" destId="{C5087612-7BE9-4654-86CA-F67DA806E59B}" srcOrd="1" destOrd="0" presId="urn:microsoft.com/office/officeart/2005/8/layout/hProcess7"/>
    <dgm:cxn modelId="{99E16703-551E-4381-B734-7C9AAFF222C4}" srcId="{BC816A16-012C-4FF6-9FB7-A09DC81E0064}" destId="{C33508B3-68F6-4FED-AABD-F2B6AF7DD574}" srcOrd="3" destOrd="0" parTransId="{1563F55B-E71C-4CCF-B774-1CCB9B15088E}" sibTransId="{3C39DEAC-B224-4EFB-9A19-F2D7E80E8312}"/>
    <dgm:cxn modelId="{BCF5C006-613E-4EF4-B24B-FB9E03F0C3A3}" type="presOf" srcId="{E7507DC9-9053-4DE4-8EEA-EF654D7B21BD}" destId="{BDB8BB6F-EF01-4402-8EF9-8885CFBA9D63}" srcOrd="0" destOrd="0" presId="urn:microsoft.com/office/officeart/2005/8/layout/hProcess7"/>
    <dgm:cxn modelId="{13037308-F271-4F01-AD7D-1C36D74F3DE5}" type="presOf" srcId="{C33508B3-68F6-4FED-AABD-F2B6AF7DD574}" destId="{EB8D32E4-DF17-47A8-840B-4E9C025BF7E7}" srcOrd="0" destOrd="3" presId="urn:microsoft.com/office/officeart/2005/8/layout/hProcess7"/>
    <dgm:cxn modelId="{DCBA8308-F9C7-4F2C-ACCA-9B1F64B22E60}" srcId="{BDDC39D0-7472-4B3C-B3FB-D658DBB131E8}" destId="{5C0290A0-B3EB-448D-945E-778CFD7A61E2}" srcOrd="0" destOrd="0" parTransId="{5FC6768C-0D1F-4766-9D83-48E8965FD8EA}" sibTransId="{03A27BC8-1311-4328-B412-61646DD197EC}"/>
    <dgm:cxn modelId="{E89D990D-7D09-4485-8670-C28F48D65135}" srcId="{BDDC39D0-7472-4B3C-B3FB-D658DBB131E8}" destId="{27238562-BCF1-4050-86DE-4A37F0D51297}" srcOrd="6" destOrd="0" parTransId="{430129DF-1A09-48B0-B832-C085065DBF88}" sibTransId="{E6D7D03B-BE79-47CD-91B7-F830B4B554FE}"/>
    <dgm:cxn modelId="{5B3B1E16-5377-428D-AB50-0D8241D97AF6}" type="presOf" srcId="{59715034-AEE1-4F62-A426-CAA0A5A41857}" destId="{C594F7DA-6A44-4175-A4AA-C4ABAA6E6454}" srcOrd="0" destOrd="2" presId="urn:microsoft.com/office/officeart/2005/8/layout/hProcess7"/>
    <dgm:cxn modelId="{72DB691E-EB1E-4281-B1CA-2029C1C53917}" srcId="{875AE408-5299-4611-9A0A-EBDCA3890179}" destId="{BDDC39D0-7472-4B3C-B3FB-D658DBB131E8}" srcOrd="4" destOrd="0" parTransId="{B6624431-D6FB-402D-A8AA-DE382DB7A3FE}" sibTransId="{147C3514-59A1-4020-9DCD-B3B5EEED9A18}"/>
    <dgm:cxn modelId="{D3004220-CA63-4772-AED9-4642881FC33E}" srcId="{40B5AF44-7D81-4F37-B446-D61FEF563DAE}" destId="{5421F183-BBBD-4CB3-83B2-4A3CD3D0B929}" srcOrd="5" destOrd="0" parTransId="{BEFD67EC-DA81-47D2-A29C-A4832CA83FB6}" sibTransId="{36CAE8A0-5122-4258-942A-3A4931FA95AC}"/>
    <dgm:cxn modelId="{75421F31-08FE-41E0-85E3-6C01B44B05F4}" srcId="{CBD7DCF1-E0EC-49F5-8755-D9A98A3B2810}" destId="{1D1F6D69-5A90-4476-B6A1-F9415723E93A}" srcOrd="1" destOrd="0" parTransId="{B180C860-45F1-4C68-B9B2-205E5083A367}" sibTransId="{9185B6DC-5BFB-4B51-97DD-28D5858F31FC}"/>
    <dgm:cxn modelId="{4F4B4D33-18F6-469E-939D-FB2F8BC10D46}" type="presOf" srcId="{BDDC39D0-7472-4B3C-B3FB-D658DBB131E8}" destId="{7F2AFB0F-DA79-4F6C-8E5F-86FEB0E80D20}" srcOrd="1" destOrd="0" presId="urn:microsoft.com/office/officeart/2005/8/layout/hProcess7"/>
    <dgm:cxn modelId="{1BF46F33-C5A8-49B4-BF91-AB8F8B9A027C}" srcId="{BC816A16-012C-4FF6-9FB7-A09DC81E0064}" destId="{6D87F7D8-A9CD-461C-BA08-88AABA9598F1}" srcOrd="1" destOrd="0" parTransId="{52BA06D5-16C7-465C-921E-307725894708}" sibTransId="{0EFC77B5-6AD2-4935-85F0-A2729850FE0C}"/>
    <dgm:cxn modelId="{A591933C-EDB5-4385-A2F6-B04E9B058405}" type="presOf" srcId="{C237CAA8-015C-4988-9852-731EF44FD636}" destId="{BDB8BB6F-EF01-4402-8EF9-8885CFBA9D63}" srcOrd="0" destOrd="2" presId="urn:microsoft.com/office/officeart/2005/8/layout/hProcess7"/>
    <dgm:cxn modelId="{CBEDB43E-58FA-48E4-B8F4-AC8D6F0DD529}" srcId="{40B5AF44-7D81-4F37-B446-D61FEF563DAE}" destId="{B3DD384A-4E55-4349-9171-EF6EDBC25D56}" srcOrd="1" destOrd="0" parTransId="{DD99C936-BC9F-4C6E-AF2F-3A54D554DB76}" sibTransId="{02FC7D55-0D42-4CE8-B715-1A3CF780B742}"/>
    <dgm:cxn modelId="{94AC4B63-43CC-4BE7-9B83-33818C5DB35A}" srcId="{875AE408-5299-4611-9A0A-EBDCA3890179}" destId="{40B5AF44-7D81-4F37-B446-D61FEF563DAE}" srcOrd="1" destOrd="0" parTransId="{FE34CDA1-6E0E-4130-BCCC-D5D7936D274C}" sibTransId="{FAC4821B-A3E1-40AC-8704-C57AD550F68D}"/>
    <dgm:cxn modelId="{37FEBB43-8C27-497E-B723-7BD0061F238B}" srcId="{CBD7DCF1-E0EC-49F5-8755-D9A98A3B2810}" destId="{D10CEF32-A0D0-48F9-8896-D8E7B868B962}" srcOrd="0" destOrd="0" parTransId="{FE63EEDB-8F12-463B-86F8-A489AFABB0B1}" sibTransId="{8AAE34C2-8892-4488-85BC-D1A346D5A165}"/>
    <dgm:cxn modelId="{F9631C64-7DEC-4A83-A8E1-83ECEF0C9915}" type="presOf" srcId="{FA9731EF-3A5F-40E4-9FC8-5FE8319B5EDB}" destId="{BDB8BB6F-EF01-4402-8EF9-8885CFBA9D63}" srcOrd="0" destOrd="1" presId="urn:microsoft.com/office/officeart/2005/8/layout/hProcess7"/>
    <dgm:cxn modelId="{8EA20E6B-A98C-43BE-991F-BDDE8C217BB0}" srcId="{40B5AF44-7D81-4F37-B446-D61FEF563DAE}" destId="{7FE16CD1-F19B-4147-893F-A6C0D991347C}" srcOrd="2" destOrd="0" parTransId="{C521213D-A0F5-4FCD-861A-9457FC34B1CD}" sibTransId="{45751913-3CCE-4E73-BEEA-D69D55418F9A}"/>
    <dgm:cxn modelId="{A3DD0C4E-AF5A-4B04-BB41-AB3C2B67A21A}" type="presOf" srcId="{184B18E2-BE9F-4508-A0B4-FDC9CBBA79E2}" destId="{EB8D32E4-DF17-47A8-840B-4E9C025BF7E7}" srcOrd="0" destOrd="2" presId="urn:microsoft.com/office/officeart/2005/8/layout/hProcess7"/>
    <dgm:cxn modelId="{D04F9D71-76AA-4874-A764-AD1AC14EFAE0}" srcId="{64680573-C77A-4B8E-9D7E-C7A39BBF977E}" destId="{C9BB562A-2D13-4D5A-91B8-B60A016E402E}" srcOrd="3" destOrd="0" parTransId="{381B40D9-6C54-4A75-83D2-E1A952785A80}" sibTransId="{D5274264-5F6E-45D0-813D-AA5E27572D94}"/>
    <dgm:cxn modelId="{CEC00552-4582-420A-9C5E-4D6F7412AC09}" srcId="{875AE408-5299-4611-9A0A-EBDCA3890179}" destId="{CBD7DCF1-E0EC-49F5-8755-D9A98A3B2810}" srcOrd="3" destOrd="0" parTransId="{BE9C15A2-675D-479E-B805-C57A6D5A92D3}" sibTransId="{6B6347B6-598B-4813-AEA9-29733E651D64}"/>
    <dgm:cxn modelId="{B3EC5E52-33B9-4450-B281-52EEB87887AE}" type="presOf" srcId="{BC816A16-012C-4FF6-9FB7-A09DC81E0064}" destId="{88FB057A-3297-4F0A-B9DF-84B41CCF47E3}" srcOrd="1" destOrd="0" presId="urn:microsoft.com/office/officeart/2005/8/layout/hProcess7"/>
    <dgm:cxn modelId="{E57A6B53-1795-4FA2-B18B-645F22383A7A}" type="presOf" srcId="{1EF667E2-62F1-4EB1-94E4-0AC9A3BD01F9}" destId="{6754F7AC-1D65-491F-AEBA-A62CEB6051CC}" srcOrd="0" destOrd="0" presId="urn:microsoft.com/office/officeart/2005/8/layout/hProcess7"/>
    <dgm:cxn modelId="{34313B55-4545-470E-AAF1-146BACCE64BF}" type="presOf" srcId="{EE15B20F-7806-450F-A037-14D951205347}" destId="{CD2C2C0A-8492-4E3F-B29E-B8718C81A8D4}" srcOrd="0" destOrd="5" presId="urn:microsoft.com/office/officeart/2005/8/layout/hProcess7"/>
    <dgm:cxn modelId="{50A37B75-B537-411A-A5E6-58DCCDB52812}" type="presOf" srcId="{40B5AF44-7D81-4F37-B446-D61FEF563DAE}" destId="{30EC8FB1-3FF9-4FE0-8CD0-8F7BA3044198}" srcOrd="1" destOrd="0" presId="urn:microsoft.com/office/officeart/2005/8/layout/hProcess7"/>
    <dgm:cxn modelId="{CE258875-B90E-4E41-8544-ADAD446F385A}" srcId="{875AE408-5299-4611-9A0A-EBDCA3890179}" destId="{BC816A16-012C-4FF6-9FB7-A09DC81E0064}" srcOrd="2" destOrd="0" parTransId="{E8E30DEF-A4FE-47F4-9E17-413411C082EC}" sibTransId="{153827F3-7AF9-4FB5-83A8-55C8D29B48A7}"/>
    <dgm:cxn modelId="{70BB0577-3C48-41E5-A91C-2F732D2EF18E}" srcId="{40B5AF44-7D81-4F37-B446-D61FEF563DAE}" destId="{9AD996E5-716A-4C9C-B508-8D014E08E9DC}" srcOrd="4" destOrd="0" parTransId="{65B89A3F-F5F4-4621-BFFF-6B104348E0A6}" sibTransId="{8FEC6CA4-ECEA-48C5-86A4-76C9E88BF543}"/>
    <dgm:cxn modelId="{1CFD1D58-28EA-4FA6-BAAF-9F4708E2B5CB}" srcId="{BDDC39D0-7472-4B3C-B3FB-D658DBB131E8}" destId="{D59035BA-14BB-4C81-ADEA-873AE7B93183}" srcOrd="3" destOrd="0" parTransId="{0100C415-D9B1-40C2-9303-58C03692751C}" sibTransId="{8AF0859F-4D2A-416F-97B1-0C033319557B}"/>
    <dgm:cxn modelId="{D2C13E78-7DE9-4402-AB18-F3BE8CC4A80F}" type="presOf" srcId="{3C7D3AD7-2745-4CC5-B02E-B75FE10E7B30}" destId="{C594F7DA-6A44-4175-A4AA-C4ABAA6E6454}" srcOrd="0" destOrd="3" presId="urn:microsoft.com/office/officeart/2005/8/layout/hProcess7"/>
    <dgm:cxn modelId="{1D574079-12F8-4AD5-894B-F4F3D304B6C0}" srcId="{BDDC39D0-7472-4B3C-B3FB-D658DBB131E8}" destId="{F64DA1BA-1C8A-4125-BFE7-7BB4C6E4B5FB}" srcOrd="4" destOrd="0" parTransId="{37A83B3A-E758-4E63-B787-1BB1349F45D0}" sibTransId="{17AAFF7A-86A7-4045-8E89-B90B31CE82C8}"/>
    <dgm:cxn modelId="{F051577A-768C-426D-8EB2-364D45154837}" type="presOf" srcId="{CBD7DCF1-E0EC-49F5-8755-D9A98A3B2810}" destId="{589CCAAB-E443-4A0D-BE16-4763FA2E64F3}" srcOrd="1" destOrd="0" presId="urn:microsoft.com/office/officeart/2005/8/layout/hProcess7"/>
    <dgm:cxn modelId="{6548DC7C-1A8C-40BA-99FC-1FF64447477C}" type="presOf" srcId="{CBD7DCF1-E0EC-49F5-8755-D9A98A3B2810}" destId="{9442D499-3C6B-4A8D-9169-F4277041C9A4}" srcOrd="0" destOrd="0" presId="urn:microsoft.com/office/officeart/2005/8/layout/hProcess7"/>
    <dgm:cxn modelId="{A0B4A380-8E71-4429-A707-6BE90D101760}" type="presOf" srcId="{B3DD384A-4E55-4349-9171-EF6EDBC25D56}" destId="{6754F7AC-1D65-491F-AEBA-A62CEB6051CC}" srcOrd="0" destOrd="1" presId="urn:microsoft.com/office/officeart/2005/8/layout/hProcess7"/>
    <dgm:cxn modelId="{6296B982-BDC6-47EF-A04E-4329A6B49E30}" type="presOf" srcId="{C00627A5-4A45-496D-A34B-A8841C631709}" destId="{CD2C2C0A-8492-4E3F-B29E-B8718C81A8D4}" srcOrd="0" destOrd="2" presId="urn:microsoft.com/office/officeart/2005/8/layout/hProcess7"/>
    <dgm:cxn modelId="{7C92C085-C715-4AA7-A764-31AA602E7347}" srcId="{CBD7DCF1-E0EC-49F5-8755-D9A98A3B2810}" destId="{3C7D3AD7-2745-4CC5-B02E-B75FE10E7B30}" srcOrd="3" destOrd="0" parTransId="{128670D3-B38F-4488-BC3F-3933E6B86AF1}" sibTransId="{72BF2032-3EDD-4933-8C55-21E9AA1077B7}"/>
    <dgm:cxn modelId="{A5BCC786-FE74-44BB-BCBE-6AAA8B27895A}" type="presOf" srcId="{9AD996E5-716A-4C9C-B508-8D014E08E9DC}" destId="{6754F7AC-1D65-491F-AEBA-A62CEB6051CC}" srcOrd="0" destOrd="4" presId="urn:microsoft.com/office/officeart/2005/8/layout/hProcess7"/>
    <dgm:cxn modelId="{2F5B3C8A-C21E-440B-9237-F85008A8D8A6}" type="presOf" srcId="{BC816A16-012C-4FF6-9FB7-A09DC81E0064}" destId="{2AFEF77A-7CBD-455B-988E-8D1A029B6466}" srcOrd="0" destOrd="0" presId="urn:microsoft.com/office/officeart/2005/8/layout/hProcess7"/>
    <dgm:cxn modelId="{6F3DCB8D-C1F6-483F-83B5-4AF29510AEE8}" type="presOf" srcId="{27238562-BCF1-4050-86DE-4A37F0D51297}" destId="{CD2C2C0A-8492-4E3F-B29E-B8718C81A8D4}" srcOrd="0" destOrd="6" presId="urn:microsoft.com/office/officeart/2005/8/layout/hProcess7"/>
    <dgm:cxn modelId="{4873A490-F3FE-40D1-97D4-5771DF0988AB}" type="presOf" srcId="{64680573-C77A-4B8E-9D7E-C7A39BBF977E}" destId="{79EDD7F2-D3A7-493D-AC27-46164E4BDB82}" srcOrd="0" destOrd="0" presId="urn:microsoft.com/office/officeart/2005/8/layout/hProcess7"/>
    <dgm:cxn modelId="{B5EDE694-91F5-45B9-AABC-061CB8DEC5C3}" type="presOf" srcId="{C9BB562A-2D13-4D5A-91B8-B60A016E402E}" destId="{BDB8BB6F-EF01-4402-8EF9-8885CFBA9D63}" srcOrd="0" destOrd="3" presId="urn:microsoft.com/office/officeart/2005/8/layout/hProcess7"/>
    <dgm:cxn modelId="{53A79C97-7849-44B8-A297-FE25835FC0A5}" srcId="{BC816A16-012C-4FF6-9FB7-A09DC81E0064}" destId="{184B18E2-BE9F-4508-A0B4-FDC9CBBA79E2}" srcOrd="2" destOrd="0" parTransId="{652C239D-CF78-4CC5-81AE-AC68AED6104D}" sibTransId="{DE2634D5-55B2-4E79-AA93-9CA751B98469}"/>
    <dgm:cxn modelId="{72F93E9A-5AD1-43BF-B1AF-FD6A87DA4EB5}" type="presOf" srcId="{487FCCAF-059C-4132-8E1A-3EFA0CA646D5}" destId="{CD2C2C0A-8492-4E3F-B29E-B8718C81A8D4}" srcOrd="0" destOrd="1" presId="urn:microsoft.com/office/officeart/2005/8/layout/hProcess7"/>
    <dgm:cxn modelId="{4878639C-C568-458E-BECA-1002E32A04EF}" srcId="{64680573-C77A-4B8E-9D7E-C7A39BBF977E}" destId="{FA9731EF-3A5F-40E4-9FC8-5FE8319B5EDB}" srcOrd="1" destOrd="0" parTransId="{65731B97-9B6E-4C46-BE2C-52517BF1FBF2}" sibTransId="{73B43DD0-0BD1-4D83-B516-85B8D7F9F655}"/>
    <dgm:cxn modelId="{1B497F9E-292B-4123-B765-C9E2328F35C9}" type="presOf" srcId="{D10CEF32-A0D0-48F9-8896-D8E7B868B962}" destId="{C594F7DA-6A44-4175-A4AA-C4ABAA6E6454}" srcOrd="0" destOrd="0" presId="urn:microsoft.com/office/officeart/2005/8/layout/hProcess7"/>
    <dgm:cxn modelId="{CE64EA9F-ECE1-4B1C-A239-439467E171E6}" srcId="{CBD7DCF1-E0EC-49F5-8755-D9A98A3B2810}" destId="{59715034-AEE1-4F62-A426-CAA0A5A41857}" srcOrd="2" destOrd="0" parTransId="{3D871AED-CC9C-4D7D-857B-AB1248B8F209}" sibTransId="{A982D3D7-59E9-4375-81AB-CA9E1635D5C0}"/>
    <dgm:cxn modelId="{5A46DEA8-CEB4-4B9D-ABED-40CBE57AD1CB}" type="presOf" srcId="{7FE16CD1-F19B-4147-893F-A6C0D991347C}" destId="{6754F7AC-1D65-491F-AEBA-A62CEB6051CC}" srcOrd="0" destOrd="2" presId="urn:microsoft.com/office/officeart/2005/8/layout/hProcess7"/>
    <dgm:cxn modelId="{FD06E3A8-7772-45D2-9A72-0693450B0581}" type="presOf" srcId="{5421F183-BBBD-4CB3-83B2-4A3CD3D0B929}" destId="{6754F7AC-1D65-491F-AEBA-A62CEB6051CC}" srcOrd="0" destOrd="5" presId="urn:microsoft.com/office/officeart/2005/8/layout/hProcess7"/>
    <dgm:cxn modelId="{B282E7AB-3299-44A3-8A57-D43E14B19833}" srcId="{BDDC39D0-7472-4B3C-B3FB-D658DBB131E8}" destId="{C00627A5-4A45-496D-A34B-A8841C631709}" srcOrd="2" destOrd="0" parTransId="{E1CEEB2C-9E1F-4EA7-869D-73C086667392}" sibTransId="{4327FD9E-3976-4FF3-8A72-045713B0EB96}"/>
    <dgm:cxn modelId="{445F0AAD-2F38-4217-B4E4-5DC08FFE2AE8}" type="presOf" srcId="{BDDC39D0-7472-4B3C-B3FB-D658DBB131E8}" destId="{254F579D-032C-46D1-BDBB-14982535FCB5}" srcOrd="0" destOrd="0" presId="urn:microsoft.com/office/officeart/2005/8/layout/hProcess7"/>
    <dgm:cxn modelId="{D410FFB3-9F4C-4D72-A130-06309CB1200B}" type="presOf" srcId="{F64DA1BA-1C8A-4125-BFE7-7BB4C6E4B5FB}" destId="{CD2C2C0A-8492-4E3F-B29E-B8718C81A8D4}" srcOrd="0" destOrd="4" presId="urn:microsoft.com/office/officeart/2005/8/layout/hProcess7"/>
    <dgm:cxn modelId="{E6565CB8-5533-453A-899F-9C88E2CE090A}" type="presOf" srcId="{40B5AF44-7D81-4F37-B446-D61FEF563DAE}" destId="{455C6F1E-6AA5-4D66-8637-6A2A9D2128A9}" srcOrd="0" destOrd="0" presId="urn:microsoft.com/office/officeart/2005/8/layout/hProcess7"/>
    <dgm:cxn modelId="{5B3E5EBA-94FD-46C4-B479-2387C7212E6E}" srcId="{BDDC39D0-7472-4B3C-B3FB-D658DBB131E8}" destId="{487FCCAF-059C-4132-8E1A-3EFA0CA646D5}" srcOrd="1" destOrd="0" parTransId="{6A299FAE-D7C8-4583-8179-8C2AC4DD33A1}" sibTransId="{1F46BB15-8844-457E-A0C0-8AE32B2CFA99}"/>
    <dgm:cxn modelId="{8517BCBA-50D0-4C42-8F14-9ED9F25E6C7B}" type="presOf" srcId="{D59035BA-14BB-4C81-ADEA-873AE7B93183}" destId="{CD2C2C0A-8492-4E3F-B29E-B8718C81A8D4}" srcOrd="0" destOrd="3" presId="urn:microsoft.com/office/officeart/2005/8/layout/hProcess7"/>
    <dgm:cxn modelId="{87513CC4-6739-4360-B8D7-7E5E8FE3639D}" type="presOf" srcId="{C3F242EE-D708-4F74-8FED-18AFD889D2A3}" destId="{CD2C2C0A-8492-4E3F-B29E-B8718C81A8D4}" srcOrd="0" destOrd="7" presId="urn:microsoft.com/office/officeart/2005/8/layout/hProcess7"/>
    <dgm:cxn modelId="{9C5B74C6-2FF1-45FC-A3F5-B227CC94E549}" type="presOf" srcId="{875AE408-5299-4611-9A0A-EBDCA3890179}" destId="{2AAE6FE3-C6F7-496D-9EFA-1E5AD9706F89}" srcOrd="0" destOrd="0" presId="urn:microsoft.com/office/officeart/2005/8/layout/hProcess7"/>
    <dgm:cxn modelId="{B59AE7C6-DEE7-4695-B558-87F806CE33A9}" type="presOf" srcId="{6D87F7D8-A9CD-461C-BA08-88AABA9598F1}" destId="{EB8D32E4-DF17-47A8-840B-4E9C025BF7E7}" srcOrd="0" destOrd="1" presId="urn:microsoft.com/office/officeart/2005/8/layout/hProcess7"/>
    <dgm:cxn modelId="{B3A568C8-849D-4A41-A4CE-A63E0F03C04C}" srcId="{40B5AF44-7D81-4F37-B446-D61FEF563DAE}" destId="{1EF667E2-62F1-4EB1-94E4-0AC9A3BD01F9}" srcOrd="0" destOrd="0" parTransId="{34E51F0F-7CA4-4B1B-9022-B4C6B5B0DFC7}" sibTransId="{71E71C1C-A4DA-42CB-B58D-FC802EE7DDF8}"/>
    <dgm:cxn modelId="{B670ADCC-9D42-4791-8E77-7CC871FA66AF}" type="presOf" srcId="{BB5BB0E8-60A6-4264-9331-FBCCC4642569}" destId="{6754F7AC-1D65-491F-AEBA-A62CEB6051CC}" srcOrd="0" destOrd="3" presId="urn:microsoft.com/office/officeart/2005/8/layout/hProcess7"/>
    <dgm:cxn modelId="{9201D6D1-CD91-41E1-8E44-0B1C64377CD9}" type="presOf" srcId="{86879EF4-BB2C-4855-AB04-C1495C919257}" destId="{EB8D32E4-DF17-47A8-840B-4E9C025BF7E7}" srcOrd="0" destOrd="0" presId="urn:microsoft.com/office/officeart/2005/8/layout/hProcess7"/>
    <dgm:cxn modelId="{E454AFD2-CF20-4458-85DC-3AC89D2BD94B}" srcId="{875AE408-5299-4611-9A0A-EBDCA3890179}" destId="{64680573-C77A-4B8E-9D7E-C7A39BBF977E}" srcOrd="0" destOrd="0" parTransId="{39D248B6-0A03-41F3-B7F5-164AB10FE2B3}" sibTransId="{421B77D5-B6F5-42A1-B287-FB1CB236180E}"/>
    <dgm:cxn modelId="{C62281DB-4985-4CC4-B2DC-D77E0BEE9901}" type="presOf" srcId="{5C0290A0-B3EB-448D-945E-778CFD7A61E2}" destId="{CD2C2C0A-8492-4E3F-B29E-B8718C81A8D4}" srcOrd="0" destOrd="0" presId="urn:microsoft.com/office/officeart/2005/8/layout/hProcess7"/>
    <dgm:cxn modelId="{E655B4E1-4022-4707-958B-E3C782D209FF}" srcId="{BDDC39D0-7472-4B3C-B3FB-D658DBB131E8}" destId="{C3F242EE-D708-4F74-8FED-18AFD889D2A3}" srcOrd="7" destOrd="0" parTransId="{67288470-2DAA-4609-9DA0-F366A49C067F}" sibTransId="{E3C1EDD1-42DE-4E01-9E0C-FA3F5A1EED8C}"/>
    <dgm:cxn modelId="{8E12B0E2-1A57-4164-A6DB-8D00279B886E}" srcId="{BDDC39D0-7472-4B3C-B3FB-D658DBB131E8}" destId="{EE15B20F-7806-450F-A037-14D951205347}" srcOrd="5" destOrd="0" parTransId="{D24EECFB-81D2-4C3D-B302-11A158E7A6BC}" sibTransId="{ABF477C6-F146-4FAA-9EC0-D702297F86F6}"/>
    <dgm:cxn modelId="{AE009CE4-03EE-4825-B0BF-F6CEC781DB7B}" srcId="{40B5AF44-7D81-4F37-B446-D61FEF563DAE}" destId="{BB5BB0E8-60A6-4264-9331-FBCCC4642569}" srcOrd="3" destOrd="0" parTransId="{3A5825EC-ADBB-4F8D-A7A8-A9F8A320076C}" sibTransId="{CADA70F3-D1F5-42FF-9732-3FFEFC81F774}"/>
    <dgm:cxn modelId="{FC8A2EED-BD3E-4B9D-A209-1672F4CB5CCC}" srcId="{BC816A16-012C-4FF6-9FB7-A09DC81E0064}" destId="{86879EF4-BB2C-4855-AB04-C1495C919257}" srcOrd="0" destOrd="0" parTransId="{ECBECC6B-35A6-4C04-8780-162EB9677346}" sibTransId="{C9439291-3046-43A3-857E-7E07AF2D38EC}"/>
    <dgm:cxn modelId="{4C8177F7-1DDE-4424-9850-D58B3E2E1114}" srcId="{64680573-C77A-4B8E-9D7E-C7A39BBF977E}" destId="{C237CAA8-015C-4988-9852-731EF44FD636}" srcOrd="2" destOrd="0" parTransId="{494DD08E-F201-4F9C-B544-C19D852E834A}" sibTransId="{BED738B1-B2F5-44FD-8F97-977AA9231089}"/>
    <dgm:cxn modelId="{00D6CFFC-F8F3-4CC9-A188-BB7A51F1DFF5}" type="presOf" srcId="{1D1F6D69-5A90-4476-B6A1-F9415723E93A}" destId="{C594F7DA-6A44-4175-A4AA-C4ABAA6E6454}" srcOrd="0" destOrd="1" presId="urn:microsoft.com/office/officeart/2005/8/layout/hProcess7"/>
    <dgm:cxn modelId="{B986EF71-2D2A-4C00-A8B0-5327382762EF}" type="presParOf" srcId="{2AAE6FE3-C6F7-496D-9EFA-1E5AD9706F89}" destId="{0B797A29-70CF-401C-A092-E205877037B5}" srcOrd="0" destOrd="0" presId="urn:microsoft.com/office/officeart/2005/8/layout/hProcess7"/>
    <dgm:cxn modelId="{A6619F3B-15D9-4058-8379-54F8DD54F181}" type="presParOf" srcId="{0B797A29-70CF-401C-A092-E205877037B5}" destId="{79EDD7F2-D3A7-493D-AC27-46164E4BDB82}" srcOrd="0" destOrd="0" presId="urn:microsoft.com/office/officeart/2005/8/layout/hProcess7"/>
    <dgm:cxn modelId="{155831C2-2C20-4C9C-89A9-0CE4FAF490FA}" type="presParOf" srcId="{0B797A29-70CF-401C-A092-E205877037B5}" destId="{C5087612-7BE9-4654-86CA-F67DA806E59B}" srcOrd="1" destOrd="0" presId="urn:microsoft.com/office/officeart/2005/8/layout/hProcess7"/>
    <dgm:cxn modelId="{37A706C2-DAB9-4B78-BF3D-B4F6AF94EE9B}" type="presParOf" srcId="{0B797A29-70CF-401C-A092-E205877037B5}" destId="{BDB8BB6F-EF01-4402-8EF9-8885CFBA9D63}" srcOrd="2" destOrd="0" presId="urn:microsoft.com/office/officeart/2005/8/layout/hProcess7"/>
    <dgm:cxn modelId="{4B855D5D-5B50-46AE-A54B-27A08ADEBB94}" type="presParOf" srcId="{2AAE6FE3-C6F7-496D-9EFA-1E5AD9706F89}" destId="{950352EB-D1C8-41FA-BB2D-7FB23011C33D}" srcOrd="1" destOrd="0" presId="urn:microsoft.com/office/officeart/2005/8/layout/hProcess7"/>
    <dgm:cxn modelId="{A05DE7D7-2D06-4D10-A263-0E92FA0D908F}" type="presParOf" srcId="{2AAE6FE3-C6F7-496D-9EFA-1E5AD9706F89}" destId="{9126A06B-B68F-40AF-9702-A5D92C48DC51}" srcOrd="2" destOrd="0" presId="urn:microsoft.com/office/officeart/2005/8/layout/hProcess7"/>
    <dgm:cxn modelId="{8B39F832-4BD6-4030-B6E8-C1939E6A9140}" type="presParOf" srcId="{9126A06B-B68F-40AF-9702-A5D92C48DC51}" destId="{4C9AD2C6-3364-4C2C-90DA-5269A132D2A6}" srcOrd="0" destOrd="0" presId="urn:microsoft.com/office/officeart/2005/8/layout/hProcess7"/>
    <dgm:cxn modelId="{86364245-0D24-4BBF-B818-78873DA21D09}" type="presParOf" srcId="{9126A06B-B68F-40AF-9702-A5D92C48DC51}" destId="{EAA55B65-964E-4727-A0EE-6301B71BD690}" srcOrd="1" destOrd="0" presId="urn:microsoft.com/office/officeart/2005/8/layout/hProcess7"/>
    <dgm:cxn modelId="{AE47E5FD-13CD-4615-87A9-50A47DFA3DC3}" type="presParOf" srcId="{9126A06B-B68F-40AF-9702-A5D92C48DC51}" destId="{44D4B38B-126D-43C4-A56C-C0B2BA8669EB}" srcOrd="2" destOrd="0" presId="urn:microsoft.com/office/officeart/2005/8/layout/hProcess7"/>
    <dgm:cxn modelId="{AE3B059C-0A71-4551-943C-1387462A9E42}" type="presParOf" srcId="{2AAE6FE3-C6F7-496D-9EFA-1E5AD9706F89}" destId="{DDA8F1DF-5182-4621-B3CA-2CF330E8035B}" srcOrd="3" destOrd="0" presId="urn:microsoft.com/office/officeart/2005/8/layout/hProcess7"/>
    <dgm:cxn modelId="{1C2D0F4F-C45E-4BB9-BDEE-53447C5C905C}" type="presParOf" srcId="{2AAE6FE3-C6F7-496D-9EFA-1E5AD9706F89}" destId="{CC444FA1-80E1-403E-A8F4-5FD9867CD33B}" srcOrd="4" destOrd="0" presId="urn:microsoft.com/office/officeart/2005/8/layout/hProcess7"/>
    <dgm:cxn modelId="{8C68EDEA-DD94-47E1-8927-8FD0DFE16741}" type="presParOf" srcId="{CC444FA1-80E1-403E-A8F4-5FD9867CD33B}" destId="{455C6F1E-6AA5-4D66-8637-6A2A9D2128A9}" srcOrd="0" destOrd="0" presId="urn:microsoft.com/office/officeart/2005/8/layout/hProcess7"/>
    <dgm:cxn modelId="{C2050CC0-0EA5-4CAF-A925-E96BE0E32AFC}" type="presParOf" srcId="{CC444FA1-80E1-403E-A8F4-5FD9867CD33B}" destId="{30EC8FB1-3FF9-4FE0-8CD0-8F7BA3044198}" srcOrd="1" destOrd="0" presId="urn:microsoft.com/office/officeart/2005/8/layout/hProcess7"/>
    <dgm:cxn modelId="{5B9DEDAD-157F-48FF-9563-ED8AC37BA4E6}" type="presParOf" srcId="{CC444FA1-80E1-403E-A8F4-5FD9867CD33B}" destId="{6754F7AC-1D65-491F-AEBA-A62CEB6051CC}" srcOrd="2" destOrd="0" presId="urn:microsoft.com/office/officeart/2005/8/layout/hProcess7"/>
    <dgm:cxn modelId="{20931CE9-87C1-4B09-B33E-DAEACE49ACE2}" type="presParOf" srcId="{2AAE6FE3-C6F7-496D-9EFA-1E5AD9706F89}" destId="{936C3F29-735A-4DC4-8B11-C6EB7CA85E9B}" srcOrd="5" destOrd="0" presId="urn:microsoft.com/office/officeart/2005/8/layout/hProcess7"/>
    <dgm:cxn modelId="{D7C87A13-B251-4B89-8E10-7F10CBEE31FE}" type="presParOf" srcId="{2AAE6FE3-C6F7-496D-9EFA-1E5AD9706F89}" destId="{140324B8-22B5-4BAF-ADFC-4F7F6BB4746E}" srcOrd="6" destOrd="0" presId="urn:microsoft.com/office/officeart/2005/8/layout/hProcess7"/>
    <dgm:cxn modelId="{81C813BF-E201-495E-8B36-B57399CF47D5}" type="presParOf" srcId="{140324B8-22B5-4BAF-ADFC-4F7F6BB4746E}" destId="{89D01D1B-7DE4-4FD2-9A26-A9C84D003138}" srcOrd="0" destOrd="0" presId="urn:microsoft.com/office/officeart/2005/8/layout/hProcess7"/>
    <dgm:cxn modelId="{568A7ECC-769C-4F60-A795-743843894A0F}" type="presParOf" srcId="{140324B8-22B5-4BAF-ADFC-4F7F6BB4746E}" destId="{5936181C-769E-4AD9-AE7F-75E294285931}" srcOrd="1" destOrd="0" presId="urn:microsoft.com/office/officeart/2005/8/layout/hProcess7"/>
    <dgm:cxn modelId="{0B720FA3-ED43-4485-A32D-4323840F720E}" type="presParOf" srcId="{140324B8-22B5-4BAF-ADFC-4F7F6BB4746E}" destId="{2F472BB1-86B4-44C0-925F-2C5C90B64C3B}" srcOrd="2" destOrd="0" presId="urn:microsoft.com/office/officeart/2005/8/layout/hProcess7"/>
    <dgm:cxn modelId="{C54FA89B-112D-4197-BA4C-3005249EF9E8}" type="presParOf" srcId="{2AAE6FE3-C6F7-496D-9EFA-1E5AD9706F89}" destId="{2EDD2425-8887-4B4D-AB8E-5FC38C443C45}" srcOrd="7" destOrd="0" presId="urn:microsoft.com/office/officeart/2005/8/layout/hProcess7"/>
    <dgm:cxn modelId="{677ACD7D-9482-4FA4-B4E2-C0C8F4F4ACB0}" type="presParOf" srcId="{2AAE6FE3-C6F7-496D-9EFA-1E5AD9706F89}" destId="{7C791472-3014-4EA7-912C-62E5DDF6F142}" srcOrd="8" destOrd="0" presId="urn:microsoft.com/office/officeart/2005/8/layout/hProcess7"/>
    <dgm:cxn modelId="{46C60C51-3AB8-4436-97B5-90C363225126}" type="presParOf" srcId="{7C791472-3014-4EA7-912C-62E5DDF6F142}" destId="{2AFEF77A-7CBD-455B-988E-8D1A029B6466}" srcOrd="0" destOrd="0" presId="urn:microsoft.com/office/officeart/2005/8/layout/hProcess7"/>
    <dgm:cxn modelId="{2F568167-2534-47A1-8F08-F3EEF962F58E}" type="presParOf" srcId="{7C791472-3014-4EA7-912C-62E5DDF6F142}" destId="{88FB057A-3297-4F0A-B9DF-84B41CCF47E3}" srcOrd="1" destOrd="0" presId="urn:microsoft.com/office/officeart/2005/8/layout/hProcess7"/>
    <dgm:cxn modelId="{6D102923-65BE-4671-938C-156C2F402AA3}" type="presParOf" srcId="{7C791472-3014-4EA7-912C-62E5DDF6F142}" destId="{EB8D32E4-DF17-47A8-840B-4E9C025BF7E7}" srcOrd="2" destOrd="0" presId="urn:microsoft.com/office/officeart/2005/8/layout/hProcess7"/>
    <dgm:cxn modelId="{048AFA17-8936-45EC-ADA0-01964A7E0073}" type="presParOf" srcId="{2AAE6FE3-C6F7-496D-9EFA-1E5AD9706F89}" destId="{1FF973A2-6E19-4FAD-9D55-C6798313349F}" srcOrd="9" destOrd="0" presId="urn:microsoft.com/office/officeart/2005/8/layout/hProcess7"/>
    <dgm:cxn modelId="{C34E5332-8AA9-42CC-A8E4-AEDC4FA2B7DE}" type="presParOf" srcId="{2AAE6FE3-C6F7-496D-9EFA-1E5AD9706F89}" destId="{3B0F679B-F791-4D67-A4D1-05C45566C451}" srcOrd="10" destOrd="0" presId="urn:microsoft.com/office/officeart/2005/8/layout/hProcess7"/>
    <dgm:cxn modelId="{5664EEE9-CB3F-4E41-BDC2-D230F8E6D8BA}" type="presParOf" srcId="{3B0F679B-F791-4D67-A4D1-05C45566C451}" destId="{534B4447-A63A-4EE2-991E-071C07983D47}" srcOrd="0" destOrd="0" presId="urn:microsoft.com/office/officeart/2005/8/layout/hProcess7"/>
    <dgm:cxn modelId="{EFE0C30B-33D6-4787-B6C6-D90EF6BF9F30}" type="presParOf" srcId="{3B0F679B-F791-4D67-A4D1-05C45566C451}" destId="{58BEC3FF-CBA5-4B05-A8FF-2F62A93C1A12}" srcOrd="1" destOrd="0" presId="urn:microsoft.com/office/officeart/2005/8/layout/hProcess7"/>
    <dgm:cxn modelId="{05481F8A-75E2-496D-B1D6-C9FE2394FAB0}" type="presParOf" srcId="{3B0F679B-F791-4D67-A4D1-05C45566C451}" destId="{80A42592-7B8A-45C3-A44F-1CBA91A511B8}" srcOrd="2" destOrd="0" presId="urn:microsoft.com/office/officeart/2005/8/layout/hProcess7"/>
    <dgm:cxn modelId="{0F9A284D-2911-431F-9614-64B33355E8FF}" type="presParOf" srcId="{2AAE6FE3-C6F7-496D-9EFA-1E5AD9706F89}" destId="{DB82D400-52B0-4C68-A371-EA8700DCF83D}" srcOrd="11" destOrd="0" presId="urn:microsoft.com/office/officeart/2005/8/layout/hProcess7"/>
    <dgm:cxn modelId="{27E45A17-59D7-46FE-95E8-AF396E2A8E97}" type="presParOf" srcId="{2AAE6FE3-C6F7-496D-9EFA-1E5AD9706F89}" destId="{89BF4CCE-FC1D-4239-B103-4EE265D28DE3}" srcOrd="12" destOrd="0" presId="urn:microsoft.com/office/officeart/2005/8/layout/hProcess7"/>
    <dgm:cxn modelId="{43AFF765-A59C-485D-8D15-F54A0343995A}" type="presParOf" srcId="{89BF4CCE-FC1D-4239-B103-4EE265D28DE3}" destId="{9442D499-3C6B-4A8D-9169-F4277041C9A4}" srcOrd="0" destOrd="0" presId="urn:microsoft.com/office/officeart/2005/8/layout/hProcess7"/>
    <dgm:cxn modelId="{C0F3D1E7-48AD-49E7-9361-94AA8E5D7460}" type="presParOf" srcId="{89BF4CCE-FC1D-4239-B103-4EE265D28DE3}" destId="{589CCAAB-E443-4A0D-BE16-4763FA2E64F3}" srcOrd="1" destOrd="0" presId="urn:microsoft.com/office/officeart/2005/8/layout/hProcess7"/>
    <dgm:cxn modelId="{8F768327-8AAD-462A-9456-3E1D2A35E413}" type="presParOf" srcId="{89BF4CCE-FC1D-4239-B103-4EE265D28DE3}" destId="{C594F7DA-6A44-4175-A4AA-C4ABAA6E6454}" srcOrd="2" destOrd="0" presId="urn:microsoft.com/office/officeart/2005/8/layout/hProcess7"/>
    <dgm:cxn modelId="{99A832FA-C232-46E5-A212-2450795EF41D}" type="presParOf" srcId="{2AAE6FE3-C6F7-496D-9EFA-1E5AD9706F89}" destId="{E5608E9C-110C-4BC0-B6D1-7682E896648A}" srcOrd="13" destOrd="0" presId="urn:microsoft.com/office/officeart/2005/8/layout/hProcess7"/>
    <dgm:cxn modelId="{93389961-D022-4ADE-9F6E-34CC4B26ABB4}" type="presParOf" srcId="{2AAE6FE3-C6F7-496D-9EFA-1E5AD9706F89}" destId="{6B31669B-5F00-452C-A57E-95D485C3A502}" srcOrd="14" destOrd="0" presId="urn:microsoft.com/office/officeart/2005/8/layout/hProcess7"/>
    <dgm:cxn modelId="{1FE93950-C7DB-472E-B1AC-FE2C970669A9}" type="presParOf" srcId="{6B31669B-5F00-452C-A57E-95D485C3A502}" destId="{8046F49D-F15C-4C95-AC64-3BEAE048481A}" srcOrd="0" destOrd="0" presId="urn:microsoft.com/office/officeart/2005/8/layout/hProcess7"/>
    <dgm:cxn modelId="{0ECFD8DF-AB0F-4C20-936D-97F837E9303B}" type="presParOf" srcId="{6B31669B-5F00-452C-A57E-95D485C3A502}" destId="{34CEB39D-D0BE-4D6F-B499-565760C90D51}" srcOrd="1" destOrd="0" presId="urn:microsoft.com/office/officeart/2005/8/layout/hProcess7"/>
    <dgm:cxn modelId="{C1D1854C-A752-491F-B07E-75AD52081331}" type="presParOf" srcId="{6B31669B-5F00-452C-A57E-95D485C3A502}" destId="{FAFBFD5B-B427-428B-8ADC-5546468A0947}" srcOrd="2" destOrd="0" presId="urn:microsoft.com/office/officeart/2005/8/layout/hProcess7"/>
    <dgm:cxn modelId="{B3FC3714-51EF-4A0B-A8A7-7F4D7631B3D7}" type="presParOf" srcId="{2AAE6FE3-C6F7-496D-9EFA-1E5AD9706F89}" destId="{CE247D57-B7E0-4D65-B19C-872418153666}" srcOrd="15" destOrd="0" presId="urn:microsoft.com/office/officeart/2005/8/layout/hProcess7"/>
    <dgm:cxn modelId="{F6E0D265-D126-42D8-A00A-AA2B54B303C2}" type="presParOf" srcId="{2AAE6FE3-C6F7-496D-9EFA-1E5AD9706F89}" destId="{B329DEFC-AAA4-471B-8786-7F86DB4A888B}" srcOrd="16" destOrd="0" presId="urn:microsoft.com/office/officeart/2005/8/layout/hProcess7"/>
    <dgm:cxn modelId="{BB550CEB-548F-47BD-A053-D088082CEBD3}" type="presParOf" srcId="{B329DEFC-AAA4-471B-8786-7F86DB4A888B}" destId="{254F579D-032C-46D1-BDBB-14982535FCB5}" srcOrd="0" destOrd="0" presId="urn:microsoft.com/office/officeart/2005/8/layout/hProcess7"/>
    <dgm:cxn modelId="{7B35F319-5506-4D40-AA04-15D67BFFEF75}" type="presParOf" srcId="{B329DEFC-AAA4-471B-8786-7F86DB4A888B}" destId="{7F2AFB0F-DA79-4F6C-8E5F-86FEB0E80D20}" srcOrd="1" destOrd="0" presId="urn:microsoft.com/office/officeart/2005/8/layout/hProcess7"/>
    <dgm:cxn modelId="{89FC0F7A-B1B1-4C09-A2F2-C258C1A5FE58}" type="presParOf" srcId="{B329DEFC-AAA4-471B-8786-7F86DB4A888B}" destId="{CD2C2C0A-8492-4E3F-B29E-B8718C81A8D4}"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5AE7FB4-14DA-409B-9FD8-177B12967BF6}"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ru-KZ"/>
        </a:p>
      </dgm:t>
    </dgm:pt>
    <dgm:pt modelId="{0488607F-681F-4751-BFBB-A59F8784468F}">
      <dgm:prSet phldrT="[Текст]" custT="1"/>
      <dgm:spPr/>
      <dgm:t>
        <a:bodyPr/>
        <a:lstStyle/>
        <a:p>
          <a:r>
            <a:rPr lang="kk-KZ" sz="3200" b="1" dirty="0">
              <a:solidFill>
                <a:schemeClr val="tx1"/>
              </a:solidFill>
              <a:latin typeface="Times New Roman" panose="02020603050405020304" pitchFamily="18" charset="0"/>
              <a:cs typeface="Times New Roman" panose="02020603050405020304" pitchFamily="18" charset="0"/>
            </a:rPr>
            <a:t>Маркетингтік зерттеулердің әдістері</a:t>
          </a:r>
          <a:endParaRPr lang="ru-KZ" sz="3200" b="1" dirty="0">
            <a:solidFill>
              <a:schemeClr val="tx1"/>
            </a:solidFill>
            <a:latin typeface="Times New Roman" panose="02020603050405020304" pitchFamily="18" charset="0"/>
            <a:cs typeface="Times New Roman" panose="02020603050405020304" pitchFamily="18" charset="0"/>
          </a:endParaRPr>
        </a:p>
      </dgm:t>
    </dgm:pt>
    <dgm:pt modelId="{17228D70-0BD6-4FDE-8F6E-0FDF7AE75ADF}" type="parTrans" cxnId="{334B7A7E-C443-474D-8653-619B6A9D6575}">
      <dgm:prSet/>
      <dgm:spPr/>
      <dgm:t>
        <a:bodyPr/>
        <a:lstStyle/>
        <a:p>
          <a:endParaRPr lang="ru-KZ" sz="3200" b="1">
            <a:latin typeface="Times New Roman" panose="02020603050405020304" pitchFamily="18" charset="0"/>
            <a:cs typeface="Times New Roman" panose="02020603050405020304" pitchFamily="18" charset="0"/>
          </a:endParaRPr>
        </a:p>
      </dgm:t>
    </dgm:pt>
    <dgm:pt modelId="{C1163105-FAE5-4132-AADE-41FD22A4C85A}" type="sibTrans" cxnId="{334B7A7E-C443-474D-8653-619B6A9D6575}">
      <dgm:prSet/>
      <dgm:spPr/>
      <dgm:t>
        <a:bodyPr/>
        <a:lstStyle/>
        <a:p>
          <a:endParaRPr lang="ru-KZ" sz="3200" b="1">
            <a:latin typeface="Times New Roman" panose="02020603050405020304" pitchFamily="18" charset="0"/>
            <a:cs typeface="Times New Roman" panose="02020603050405020304" pitchFamily="18" charset="0"/>
          </a:endParaRPr>
        </a:p>
      </dgm:t>
    </dgm:pt>
    <dgm:pt modelId="{2BE7F058-C204-4EEC-B582-6F8E2204B3C4}">
      <dgm:prSet phldrT="[Текст]" custT="1"/>
      <dgm:spPr/>
      <dgm:t>
        <a:bodyPr/>
        <a:lstStyle/>
        <a:p>
          <a:r>
            <a:rPr lang="kk-KZ" sz="2800" b="1" dirty="0">
              <a:latin typeface="Times New Roman" panose="02020603050405020304" pitchFamily="18" charset="0"/>
              <a:cs typeface="Times New Roman" panose="02020603050405020304" pitchFamily="18" charset="0"/>
            </a:rPr>
            <a:t>кабинеттік</a:t>
          </a:r>
        </a:p>
        <a:p>
          <a:r>
            <a:rPr lang="kk-KZ" sz="1600" dirty="0">
              <a:latin typeface="Times New Roman" panose="02020603050405020304" pitchFamily="18" charset="0"/>
              <a:cs typeface="Times New Roman" panose="02020603050405020304" pitchFamily="18" charset="0"/>
            </a:rPr>
            <a:t>Қолда бар қайталама ақпаратты ғана зерттеу жеткілікті (мақалалар, есептер, интернет – ресурстар, бәсекелестер сайттары, пікірлер) </a:t>
          </a:r>
          <a:endParaRPr lang="ru-KZ" sz="1600" b="1" dirty="0">
            <a:latin typeface="Times New Roman" panose="02020603050405020304" pitchFamily="18" charset="0"/>
            <a:cs typeface="Times New Roman" panose="02020603050405020304" pitchFamily="18" charset="0"/>
          </a:endParaRPr>
        </a:p>
      </dgm:t>
    </dgm:pt>
    <dgm:pt modelId="{9AD1A5D4-3C6D-4D22-813D-B97154119529}" type="parTrans" cxnId="{E93082FB-D91C-465A-8CDD-958D27EAD5AD}">
      <dgm:prSet/>
      <dgm:spPr/>
      <dgm:t>
        <a:bodyPr/>
        <a:lstStyle/>
        <a:p>
          <a:endParaRPr lang="ru-KZ" sz="3200" b="1">
            <a:latin typeface="Times New Roman" panose="02020603050405020304" pitchFamily="18" charset="0"/>
            <a:cs typeface="Times New Roman" panose="02020603050405020304" pitchFamily="18" charset="0"/>
          </a:endParaRPr>
        </a:p>
      </dgm:t>
    </dgm:pt>
    <dgm:pt modelId="{034C3498-5BCA-4279-96B9-44946389BA3D}" type="sibTrans" cxnId="{E93082FB-D91C-465A-8CDD-958D27EAD5AD}">
      <dgm:prSet/>
      <dgm:spPr/>
      <dgm:t>
        <a:bodyPr/>
        <a:lstStyle/>
        <a:p>
          <a:endParaRPr lang="ru-KZ" sz="3200" b="1">
            <a:latin typeface="Times New Roman" panose="02020603050405020304" pitchFamily="18" charset="0"/>
            <a:cs typeface="Times New Roman" panose="02020603050405020304" pitchFamily="18" charset="0"/>
          </a:endParaRPr>
        </a:p>
      </dgm:t>
    </dgm:pt>
    <dgm:pt modelId="{357BF2AC-32E8-4B35-8621-38EF26E6944A}">
      <dgm:prSet phldrT="[Текст]" custT="1"/>
      <dgm:spPr/>
      <dgm:t>
        <a:bodyPr/>
        <a:lstStyle/>
        <a:p>
          <a:r>
            <a:rPr lang="kk-KZ" sz="2800" b="1" dirty="0">
              <a:latin typeface="Times New Roman" panose="02020603050405020304" pitchFamily="18" charset="0"/>
              <a:cs typeface="Times New Roman" panose="02020603050405020304" pitchFamily="18" charset="0"/>
            </a:rPr>
            <a:t>далалық</a:t>
          </a:r>
        </a:p>
        <a:p>
          <a:r>
            <a:rPr lang="kk-KZ" sz="1600" dirty="0">
              <a:latin typeface="Times New Roman" panose="02020603050405020304" pitchFamily="18" charset="0"/>
              <a:cs typeface="Times New Roman" panose="02020603050405020304" pitchFamily="18" charset="0"/>
            </a:rPr>
            <a:t>бастапқы ақпаратты зерттеу (өзіңіздің әлеуетті аудиторияңызға өзіңіз сұрау жүргізу)</a:t>
          </a:r>
          <a:endParaRPr lang="ru-KZ" sz="1600" b="1" dirty="0">
            <a:latin typeface="Times New Roman" panose="02020603050405020304" pitchFamily="18" charset="0"/>
            <a:cs typeface="Times New Roman" panose="02020603050405020304" pitchFamily="18" charset="0"/>
          </a:endParaRPr>
        </a:p>
      </dgm:t>
    </dgm:pt>
    <dgm:pt modelId="{9C34AE4C-ED82-4DDB-890A-18A03A17E884}" type="parTrans" cxnId="{9B1243DD-9D98-4485-A859-F66E22CAA01B}">
      <dgm:prSet/>
      <dgm:spPr/>
      <dgm:t>
        <a:bodyPr/>
        <a:lstStyle/>
        <a:p>
          <a:endParaRPr lang="ru-KZ" sz="3200" b="1">
            <a:latin typeface="Times New Roman" panose="02020603050405020304" pitchFamily="18" charset="0"/>
            <a:cs typeface="Times New Roman" panose="02020603050405020304" pitchFamily="18" charset="0"/>
          </a:endParaRPr>
        </a:p>
      </dgm:t>
    </dgm:pt>
    <dgm:pt modelId="{6E52EC7C-8CFC-4FC8-B85D-DAD023CC0811}" type="sibTrans" cxnId="{9B1243DD-9D98-4485-A859-F66E22CAA01B}">
      <dgm:prSet/>
      <dgm:spPr/>
      <dgm:t>
        <a:bodyPr/>
        <a:lstStyle/>
        <a:p>
          <a:endParaRPr lang="ru-KZ" sz="3200" b="1">
            <a:latin typeface="Times New Roman" panose="02020603050405020304" pitchFamily="18" charset="0"/>
            <a:cs typeface="Times New Roman" panose="02020603050405020304" pitchFamily="18" charset="0"/>
          </a:endParaRPr>
        </a:p>
      </dgm:t>
    </dgm:pt>
    <dgm:pt modelId="{8262C845-6B4D-4CFE-A862-E4079DEDC9ED}" type="pres">
      <dgm:prSet presAssocID="{A5AE7FB4-14DA-409B-9FD8-177B12967BF6}" presName="Name0" presStyleCnt="0">
        <dgm:presLayoutVars>
          <dgm:orgChart val="1"/>
          <dgm:chPref val="1"/>
          <dgm:dir/>
          <dgm:animOne val="branch"/>
          <dgm:animLvl val="lvl"/>
          <dgm:resizeHandles/>
        </dgm:presLayoutVars>
      </dgm:prSet>
      <dgm:spPr/>
    </dgm:pt>
    <dgm:pt modelId="{706C7BA3-1535-4756-9673-52B363CECF07}" type="pres">
      <dgm:prSet presAssocID="{0488607F-681F-4751-BFBB-A59F8784468F}" presName="hierRoot1" presStyleCnt="0">
        <dgm:presLayoutVars>
          <dgm:hierBranch val="init"/>
        </dgm:presLayoutVars>
      </dgm:prSet>
      <dgm:spPr/>
    </dgm:pt>
    <dgm:pt modelId="{9AF8EDE8-64FC-49F4-979F-F5B320636C78}" type="pres">
      <dgm:prSet presAssocID="{0488607F-681F-4751-BFBB-A59F8784468F}" presName="rootComposite1" presStyleCnt="0"/>
      <dgm:spPr/>
    </dgm:pt>
    <dgm:pt modelId="{21EFFB17-479B-4CD3-A259-7518A5AE9A8D}" type="pres">
      <dgm:prSet presAssocID="{0488607F-681F-4751-BFBB-A59F8784468F}" presName="rootText1" presStyleLbl="alignAcc1" presStyleIdx="0" presStyleCnt="0">
        <dgm:presLayoutVars>
          <dgm:chPref val="3"/>
        </dgm:presLayoutVars>
      </dgm:prSet>
      <dgm:spPr/>
    </dgm:pt>
    <dgm:pt modelId="{33254BBA-76BA-43E7-8DD9-82F5B542BC65}" type="pres">
      <dgm:prSet presAssocID="{0488607F-681F-4751-BFBB-A59F8784468F}" presName="topArc1" presStyleLbl="parChTrans1D1" presStyleIdx="0" presStyleCnt="6"/>
      <dgm:spPr/>
    </dgm:pt>
    <dgm:pt modelId="{67ABC3EC-6E8A-4F09-82F3-81653B0D53D2}" type="pres">
      <dgm:prSet presAssocID="{0488607F-681F-4751-BFBB-A59F8784468F}" presName="bottomArc1" presStyleLbl="parChTrans1D1" presStyleIdx="1" presStyleCnt="6"/>
      <dgm:spPr/>
    </dgm:pt>
    <dgm:pt modelId="{7A0B4327-8A1A-4B2E-921B-13961D37CC46}" type="pres">
      <dgm:prSet presAssocID="{0488607F-681F-4751-BFBB-A59F8784468F}" presName="topConnNode1" presStyleLbl="node1" presStyleIdx="0" presStyleCnt="0"/>
      <dgm:spPr/>
    </dgm:pt>
    <dgm:pt modelId="{80D58E9A-E066-494A-BA2F-D559A656E1B6}" type="pres">
      <dgm:prSet presAssocID="{0488607F-681F-4751-BFBB-A59F8784468F}" presName="hierChild2" presStyleCnt="0"/>
      <dgm:spPr/>
    </dgm:pt>
    <dgm:pt modelId="{33D8B6BA-7928-474E-9551-A5399E4A04C8}" type="pres">
      <dgm:prSet presAssocID="{9AD1A5D4-3C6D-4D22-813D-B97154119529}" presName="Name28" presStyleLbl="parChTrans1D2" presStyleIdx="0" presStyleCnt="2"/>
      <dgm:spPr/>
    </dgm:pt>
    <dgm:pt modelId="{2AB6A5DD-D51D-425C-B694-D31F28DB3318}" type="pres">
      <dgm:prSet presAssocID="{2BE7F058-C204-4EEC-B582-6F8E2204B3C4}" presName="hierRoot2" presStyleCnt="0">
        <dgm:presLayoutVars>
          <dgm:hierBranch val="init"/>
        </dgm:presLayoutVars>
      </dgm:prSet>
      <dgm:spPr/>
    </dgm:pt>
    <dgm:pt modelId="{BD06B25A-8587-44C4-AD28-AEB92EB56189}" type="pres">
      <dgm:prSet presAssocID="{2BE7F058-C204-4EEC-B582-6F8E2204B3C4}" presName="rootComposite2" presStyleCnt="0"/>
      <dgm:spPr/>
    </dgm:pt>
    <dgm:pt modelId="{EC14177D-7923-4CB7-AE9C-E06101979524}" type="pres">
      <dgm:prSet presAssocID="{2BE7F058-C204-4EEC-B582-6F8E2204B3C4}" presName="rootText2" presStyleLbl="alignAcc1" presStyleIdx="0" presStyleCnt="0">
        <dgm:presLayoutVars>
          <dgm:chPref val="3"/>
        </dgm:presLayoutVars>
      </dgm:prSet>
      <dgm:spPr/>
    </dgm:pt>
    <dgm:pt modelId="{72AC6FA3-58C2-4EB9-B18E-A67A47ED4344}" type="pres">
      <dgm:prSet presAssocID="{2BE7F058-C204-4EEC-B582-6F8E2204B3C4}" presName="topArc2" presStyleLbl="parChTrans1D1" presStyleIdx="2" presStyleCnt="6"/>
      <dgm:spPr/>
    </dgm:pt>
    <dgm:pt modelId="{338710C1-38E8-4C91-9F4E-68B1ABE282F7}" type="pres">
      <dgm:prSet presAssocID="{2BE7F058-C204-4EEC-B582-6F8E2204B3C4}" presName="bottomArc2" presStyleLbl="parChTrans1D1" presStyleIdx="3" presStyleCnt="6"/>
      <dgm:spPr/>
    </dgm:pt>
    <dgm:pt modelId="{D8734CEF-9F74-4AC8-A7D6-0E8A41663831}" type="pres">
      <dgm:prSet presAssocID="{2BE7F058-C204-4EEC-B582-6F8E2204B3C4}" presName="topConnNode2" presStyleLbl="node2" presStyleIdx="0" presStyleCnt="0"/>
      <dgm:spPr/>
    </dgm:pt>
    <dgm:pt modelId="{978F014C-B705-4B65-BDBF-9375DC516DAC}" type="pres">
      <dgm:prSet presAssocID="{2BE7F058-C204-4EEC-B582-6F8E2204B3C4}" presName="hierChild4" presStyleCnt="0"/>
      <dgm:spPr/>
    </dgm:pt>
    <dgm:pt modelId="{0E7BBCEA-B5E1-4624-9DEA-F54CBACB1B3B}" type="pres">
      <dgm:prSet presAssocID="{2BE7F058-C204-4EEC-B582-6F8E2204B3C4}" presName="hierChild5" presStyleCnt="0"/>
      <dgm:spPr/>
    </dgm:pt>
    <dgm:pt modelId="{392FB85D-14F7-432F-859C-3B4D38193151}" type="pres">
      <dgm:prSet presAssocID="{9C34AE4C-ED82-4DDB-890A-18A03A17E884}" presName="Name28" presStyleLbl="parChTrans1D2" presStyleIdx="1" presStyleCnt="2"/>
      <dgm:spPr/>
    </dgm:pt>
    <dgm:pt modelId="{8922B231-B5BE-42AD-90A4-982F68EF8E73}" type="pres">
      <dgm:prSet presAssocID="{357BF2AC-32E8-4B35-8621-38EF26E6944A}" presName="hierRoot2" presStyleCnt="0">
        <dgm:presLayoutVars>
          <dgm:hierBranch val="init"/>
        </dgm:presLayoutVars>
      </dgm:prSet>
      <dgm:spPr/>
    </dgm:pt>
    <dgm:pt modelId="{77306A93-607F-4252-815A-FC3E20DC93D5}" type="pres">
      <dgm:prSet presAssocID="{357BF2AC-32E8-4B35-8621-38EF26E6944A}" presName="rootComposite2" presStyleCnt="0"/>
      <dgm:spPr/>
    </dgm:pt>
    <dgm:pt modelId="{97061D5C-3593-4ECD-B3AB-73898A72F913}" type="pres">
      <dgm:prSet presAssocID="{357BF2AC-32E8-4B35-8621-38EF26E6944A}" presName="rootText2" presStyleLbl="alignAcc1" presStyleIdx="0" presStyleCnt="0">
        <dgm:presLayoutVars>
          <dgm:chPref val="3"/>
        </dgm:presLayoutVars>
      </dgm:prSet>
      <dgm:spPr/>
    </dgm:pt>
    <dgm:pt modelId="{CB6690DE-7106-4A1D-BC9E-80C21502C8E6}" type="pres">
      <dgm:prSet presAssocID="{357BF2AC-32E8-4B35-8621-38EF26E6944A}" presName="topArc2" presStyleLbl="parChTrans1D1" presStyleIdx="4" presStyleCnt="6"/>
      <dgm:spPr/>
    </dgm:pt>
    <dgm:pt modelId="{F7677574-3AF0-432D-B04D-C0BD160444CF}" type="pres">
      <dgm:prSet presAssocID="{357BF2AC-32E8-4B35-8621-38EF26E6944A}" presName="bottomArc2" presStyleLbl="parChTrans1D1" presStyleIdx="5" presStyleCnt="6"/>
      <dgm:spPr/>
    </dgm:pt>
    <dgm:pt modelId="{6D3BEFD4-F02F-4022-9329-5DEAE22CA153}" type="pres">
      <dgm:prSet presAssocID="{357BF2AC-32E8-4B35-8621-38EF26E6944A}" presName="topConnNode2" presStyleLbl="node2" presStyleIdx="0" presStyleCnt="0"/>
      <dgm:spPr/>
    </dgm:pt>
    <dgm:pt modelId="{5E93CF1D-FDD9-4587-B43A-14C1102E08D4}" type="pres">
      <dgm:prSet presAssocID="{357BF2AC-32E8-4B35-8621-38EF26E6944A}" presName="hierChild4" presStyleCnt="0"/>
      <dgm:spPr/>
    </dgm:pt>
    <dgm:pt modelId="{BAE24334-0013-4390-925A-B31A193EECC8}" type="pres">
      <dgm:prSet presAssocID="{357BF2AC-32E8-4B35-8621-38EF26E6944A}" presName="hierChild5" presStyleCnt="0"/>
      <dgm:spPr/>
    </dgm:pt>
    <dgm:pt modelId="{D9F7F2ED-781F-432E-8048-7601CD989C79}" type="pres">
      <dgm:prSet presAssocID="{0488607F-681F-4751-BFBB-A59F8784468F}" presName="hierChild3" presStyleCnt="0"/>
      <dgm:spPr/>
    </dgm:pt>
  </dgm:ptLst>
  <dgm:cxnLst>
    <dgm:cxn modelId="{9B4F9824-0D6C-4FEF-BF24-FE00A0B63B71}" type="presOf" srcId="{9C34AE4C-ED82-4DDB-890A-18A03A17E884}" destId="{392FB85D-14F7-432F-859C-3B4D38193151}" srcOrd="0" destOrd="0" presId="urn:microsoft.com/office/officeart/2008/layout/HalfCircleOrganizationChart"/>
    <dgm:cxn modelId="{69AAEB38-D443-46FA-83DD-8DEE2B4BEBB2}" type="presOf" srcId="{0488607F-681F-4751-BFBB-A59F8784468F}" destId="{21EFFB17-479B-4CD3-A259-7518A5AE9A8D}" srcOrd="0" destOrd="0" presId="urn:microsoft.com/office/officeart/2008/layout/HalfCircleOrganizationChart"/>
    <dgm:cxn modelId="{91D4695E-F9E4-409F-B2F6-200FB2536026}" type="presOf" srcId="{9AD1A5D4-3C6D-4D22-813D-B97154119529}" destId="{33D8B6BA-7928-474E-9551-A5399E4A04C8}" srcOrd="0" destOrd="0" presId="urn:microsoft.com/office/officeart/2008/layout/HalfCircleOrganizationChart"/>
    <dgm:cxn modelId="{BF482D43-0B5F-4390-8E77-103AD6C88E4E}" type="presOf" srcId="{357BF2AC-32E8-4B35-8621-38EF26E6944A}" destId="{6D3BEFD4-F02F-4022-9329-5DEAE22CA153}" srcOrd="1" destOrd="0" presId="urn:microsoft.com/office/officeart/2008/layout/HalfCircleOrganizationChart"/>
    <dgm:cxn modelId="{550E4A54-7EB2-4281-8C7E-44906CE698D8}" type="presOf" srcId="{A5AE7FB4-14DA-409B-9FD8-177B12967BF6}" destId="{8262C845-6B4D-4CFE-A862-E4079DEDC9ED}" srcOrd="0" destOrd="0" presId="urn:microsoft.com/office/officeart/2008/layout/HalfCircleOrganizationChart"/>
    <dgm:cxn modelId="{334B7A7E-C443-474D-8653-619B6A9D6575}" srcId="{A5AE7FB4-14DA-409B-9FD8-177B12967BF6}" destId="{0488607F-681F-4751-BFBB-A59F8784468F}" srcOrd="0" destOrd="0" parTransId="{17228D70-0BD6-4FDE-8F6E-0FDF7AE75ADF}" sibTransId="{C1163105-FAE5-4132-AADE-41FD22A4C85A}"/>
    <dgm:cxn modelId="{4D83998C-15F2-4439-8E92-3D8F2E05177C}" type="presOf" srcId="{2BE7F058-C204-4EEC-B582-6F8E2204B3C4}" destId="{D8734CEF-9F74-4AC8-A7D6-0E8A41663831}" srcOrd="1" destOrd="0" presId="urn:microsoft.com/office/officeart/2008/layout/HalfCircleOrganizationChart"/>
    <dgm:cxn modelId="{20D53BB9-4494-43F5-B562-7CB0AE1B3AA0}" type="presOf" srcId="{2BE7F058-C204-4EEC-B582-6F8E2204B3C4}" destId="{EC14177D-7923-4CB7-AE9C-E06101979524}" srcOrd="0" destOrd="0" presId="urn:microsoft.com/office/officeart/2008/layout/HalfCircleOrganizationChart"/>
    <dgm:cxn modelId="{9B1243DD-9D98-4485-A859-F66E22CAA01B}" srcId="{0488607F-681F-4751-BFBB-A59F8784468F}" destId="{357BF2AC-32E8-4B35-8621-38EF26E6944A}" srcOrd="1" destOrd="0" parTransId="{9C34AE4C-ED82-4DDB-890A-18A03A17E884}" sibTransId="{6E52EC7C-8CFC-4FC8-B85D-DAD023CC0811}"/>
    <dgm:cxn modelId="{5817E5E3-528F-4850-9AAA-2818D30C03CF}" type="presOf" srcId="{0488607F-681F-4751-BFBB-A59F8784468F}" destId="{7A0B4327-8A1A-4B2E-921B-13961D37CC46}" srcOrd="1" destOrd="0" presId="urn:microsoft.com/office/officeart/2008/layout/HalfCircleOrganizationChart"/>
    <dgm:cxn modelId="{B958DBE9-3A79-4EE7-8194-C1FC2CA0C1E7}" type="presOf" srcId="{357BF2AC-32E8-4B35-8621-38EF26E6944A}" destId="{97061D5C-3593-4ECD-B3AB-73898A72F913}" srcOrd="0" destOrd="0" presId="urn:microsoft.com/office/officeart/2008/layout/HalfCircleOrganizationChart"/>
    <dgm:cxn modelId="{E93082FB-D91C-465A-8CDD-958D27EAD5AD}" srcId="{0488607F-681F-4751-BFBB-A59F8784468F}" destId="{2BE7F058-C204-4EEC-B582-6F8E2204B3C4}" srcOrd="0" destOrd="0" parTransId="{9AD1A5D4-3C6D-4D22-813D-B97154119529}" sibTransId="{034C3498-5BCA-4279-96B9-44946389BA3D}"/>
    <dgm:cxn modelId="{5F400C68-00D3-4527-AA82-E88AFD71D920}" type="presParOf" srcId="{8262C845-6B4D-4CFE-A862-E4079DEDC9ED}" destId="{706C7BA3-1535-4756-9673-52B363CECF07}" srcOrd="0" destOrd="0" presId="urn:microsoft.com/office/officeart/2008/layout/HalfCircleOrganizationChart"/>
    <dgm:cxn modelId="{7C751E92-052E-4AF7-A11B-9A2575031242}" type="presParOf" srcId="{706C7BA3-1535-4756-9673-52B363CECF07}" destId="{9AF8EDE8-64FC-49F4-979F-F5B320636C78}" srcOrd="0" destOrd="0" presId="urn:microsoft.com/office/officeart/2008/layout/HalfCircleOrganizationChart"/>
    <dgm:cxn modelId="{80DD4CC1-0349-4136-B072-45CFF178A65D}" type="presParOf" srcId="{9AF8EDE8-64FC-49F4-979F-F5B320636C78}" destId="{21EFFB17-479B-4CD3-A259-7518A5AE9A8D}" srcOrd="0" destOrd="0" presId="urn:microsoft.com/office/officeart/2008/layout/HalfCircleOrganizationChart"/>
    <dgm:cxn modelId="{B2AD1EAD-5324-4D70-827A-AF5D7E459CB5}" type="presParOf" srcId="{9AF8EDE8-64FC-49F4-979F-F5B320636C78}" destId="{33254BBA-76BA-43E7-8DD9-82F5B542BC65}" srcOrd="1" destOrd="0" presId="urn:microsoft.com/office/officeart/2008/layout/HalfCircleOrganizationChart"/>
    <dgm:cxn modelId="{EDB97699-0C8B-4961-8FA5-17A7C964D72E}" type="presParOf" srcId="{9AF8EDE8-64FC-49F4-979F-F5B320636C78}" destId="{67ABC3EC-6E8A-4F09-82F3-81653B0D53D2}" srcOrd="2" destOrd="0" presId="urn:microsoft.com/office/officeart/2008/layout/HalfCircleOrganizationChart"/>
    <dgm:cxn modelId="{BDCDCD32-F73A-4D65-8145-6C366E42361D}" type="presParOf" srcId="{9AF8EDE8-64FC-49F4-979F-F5B320636C78}" destId="{7A0B4327-8A1A-4B2E-921B-13961D37CC46}" srcOrd="3" destOrd="0" presId="urn:microsoft.com/office/officeart/2008/layout/HalfCircleOrganizationChart"/>
    <dgm:cxn modelId="{2774647F-A850-47B8-98AF-15AAC0B4CEAA}" type="presParOf" srcId="{706C7BA3-1535-4756-9673-52B363CECF07}" destId="{80D58E9A-E066-494A-BA2F-D559A656E1B6}" srcOrd="1" destOrd="0" presId="urn:microsoft.com/office/officeart/2008/layout/HalfCircleOrganizationChart"/>
    <dgm:cxn modelId="{BD194004-7516-4C08-9779-C9C85BFC3B56}" type="presParOf" srcId="{80D58E9A-E066-494A-BA2F-D559A656E1B6}" destId="{33D8B6BA-7928-474E-9551-A5399E4A04C8}" srcOrd="0" destOrd="0" presId="urn:microsoft.com/office/officeart/2008/layout/HalfCircleOrganizationChart"/>
    <dgm:cxn modelId="{38956B07-97E2-4EFF-8E80-91928F175289}" type="presParOf" srcId="{80D58E9A-E066-494A-BA2F-D559A656E1B6}" destId="{2AB6A5DD-D51D-425C-B694-D31F28DB3318}" srcOrd="1" destOrd="0" presId="urn:microsoft.com/office/officeart/2008/layout/HalfCircleOrganizationChart"/>
    <dgm:cxn modelId="{E7C6F781-6EBF-4837-A66E-F72D30CA82B6}" type="presParOf" srcId="{2AB6A5DD-D51D-425C-B694-D31F28DB3318}" destId="{BD06B25A-8587-44C4-AD28-AEB92EB56189}" srcOrd="0" destOrd="0" presId="urn:microsoft.com/office/officeart/2008/layout/HalfCircleOrganizationChart"/>
    <dgm:cxn modelId="{D4F588EB-7AF6-45DF-A7C6-43BAD9206FF7}" type="presParOf" srcId="{BD06B25A-8587-44C4-AD28-AEB92EB56189}" destId="{EC14177D-7923-4CB7-AE9C-E06101979524}" srcOrd="0" destOrd="0" presId="urn:microsoft.com/office/officeart/2008/layout/HalfCircleOrganizationChart"/>
    <dgm:cxn modelId="{43EA3441-8BFD-42D1-BF2D-4025B8D4BF50}" type="presParOf" srcId="{BD06B25A-8587-44C4-AD28-AEB92EB56189}" destId="{72AC6FA3-58C2-4EB9-B18E-A67A47ED4344}" srcOrd="1" destOrd="0" presId="urn:microsoft.com/office/officeart/2008/layout/HalfCircleOrganizationChart"/>
    <dgm:cxn modelId="{1E7B7B65-1BAB-40BF-9682-9AF6F181C17A}" type="presParOf" srcId="{BD06B25A-8587-44C4-AD28-AEB92EB56189}" destId="{338710C1-38E8-4C91-9F4E-68B1ABE282F7}" srcOrd="2" destOrd="0" presId="urn:microsoft.com/office/officeart/2008/layout/HalfCircleOrganizationChart"/>
    <dgm:cxn modelId="{5AC7D764-DFBA-4700-84F6-9FD42C99E4BD}" type="presParOf" srcId="{BD06B25A-8587-44C4-AD28-AEB92EB56189}" destId="{D8734CEF-9F74-4AC8-A7D6-0E8A41663831}" srcOrd="3" destOrd="0" presId="urn:microsoft.com/office/officeart/2008/layout/HalfCircleOrganizationChart"/>
    <dgm:cxn modelId="{78BEED40-6464-4967-A484-19437B33A79F}" type="presParOf" srcId="{2AB6A5DD-D51D-425C-B694-D31F28DB3318}" destId="{978F014C-B705-4B65-BDBF-9375DC516DAC}" srcOrd="1" destOrd="0" presId="urn:microsoft.com/office/officeart/2008/layout/HalfCircleOrganizationChart"/>
    <dgm:cxn modelId="{317A6824-5A16-40E8-8B1A-743644B3CD84}" type="presParOf" srcId="{2AB6A5DD-D51D-425C-B694-D31F28DB3318}" destId="{0E7BBCEA-B5E1-4624-9DEA-F54CBACB1B3B}" srcOrd="2" destOrd="0" presId="urn:microsoft.com/office/officeart/2008/layout/HalfCircleOrganizationChart"/>
    <dgm:cxn modelId="{55AA6792-94E9-482B-9570-8B84DE89246C}" type="presParOf" srcId="{80D58E9A-E066-494A-BA2F-D559A656E1B6}" destId="{392FB85D-14F7-432F-859C-3B4D38193151}" srcOrd="2" destOrd="0" presId="urn:microsoft.com/office/officeart/2008/layout/HalfCircleOrganizationChart"/>
    <dgm:cxn modelId="{1B2EA65E-D235-4A72-ABFC-C1C6FC152366}" type="presParOf" srcId="{80D58E9A-E066-494A-BA2F-D559A656E1B6}" destId="{8922B231-B5BE-42AD-90A4-982F68EF8E73}" srcOrd="3" destOrd="0" presId="urn:microsoft.com/office/officeart/2008/layout/HalfCircleOrganizationChart"/>
    <dgm:cxn modelId="{1934CE38-B2AE-4EC7-91FB-6E0862E37B4B}" type="presParOf" srcId="{8922B231-B5BE-42AD-90A4-982F68EF8E73}" destId="{77306A93-607F-4252-815A-FC3E20DC93D5}" srcOrd="0" destOrd="0" presId="urn:microsoft.com/office/officeart/2008/layout/HalfCircleOrganizationChart"/>
    <dgm:cxn modelId="{95996C1B-6E7B-4565-97A4-68CBBC86FA3B}" type="presParOf" srcId="{77306A93-607F-4252-815A-FC3E20DC93D5}" destId="{97061D5C-3593-4ECD-B3AB-73898A72F913}" srcOrd="0" destOrd="0" presId="urn:microsoft.com/office/officeart/2008/layout/HalfCircleOrganizationChart"/>
    <dgm:cxn modelId="{42D3340C-9CD7-439E-8725-68DE4A9AB2B4}" type="presParOf" srcId="{77306A93-607F-4252-815A-FC3E20DC93D5}" destId="{CB6690DE-7106-4A1D-BC9E-80C21502C8E6}" srcOrd="1" destOrd="0" presId="urn:microsoft.com/office/officeart/2008/layout/HalfCircleOrganizationChart"/>
    <dgm:cxn modelId="{07061B2E-8429-45AF-940B-B22786DA8B30}" type="presParOf" srcId="{77306A93-607F-4252-815A-FC3E20DC93D5}" destId="{F7677574-3AF0-432D-B04D-C0BD160444CF}" srcOrd="2" destOrd="0" presId="urn:microsoft.com/office/officeart/2008/layout/HalfCircleOrganizationChart"/>
    <dgm:cxn modelId="{ECCE6B6E-3164-4ACD-AFE8-7B088AB214BD}" type="presParOf" srcId="{77306A93-607F-4252-815A-FC3E20DC93D5}" destId="{6D3BEFD4-F02F-4022-9329-5DEAE22CA153}" srcOrd="3" destOrd="0" presId="urn:microsoft.com/office/officeart/2008/layout/HalfCircleOrganizationChart"/>
    <dgm:cxn modelId="{3A69FF57-3F06-4971-BB16-345E630072AC}" type="presParOf" srcId="{8922B231-B5BE-42AD-90A4-982F68EF8E73}" destId="{5E93CF1D-FDD9-4587-B43A-14C1102E08D4}" srcOrd="1" destOrd="0" presId="urn:microsoft.com/office/officeart/2008/layout/HalfCircleOrganizationChart"/>
    <dgm:cxn modelId="{8E1ACD48-C545-497C-A0C5-BF07263671B5}" type="presParOf" srcId="{8922B231-B5BE-42AD-90A4-982F68EF8E73}" destId="{BAE24334-0013-4390-925A-B31A193EECC8}" srcOrd="2" destOrd="0" presId="urn:microsoft.com/office/officeart/2008/layout/HalfCircleOrganizationChart"/>
    <dgm:cxn modelId="{44FA5ADD-5E4F-419C-A024-0BABB7ADFEF3}" type="presParOf" srcId="{706C7BA3-1535-4756-9673-52B363CECF07}" destId="{D9F7F2ED-781F-432E-8048-7601CD989C79}"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AE7FB4-14DA-409B-9FD8-177B12967BF6}"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ru-KZ"/>
        </a:p>
      </dgm:t>
    </dgm:pt>
    <dgm:pt modelId="{0488607F-681F-4751-BFBB-A59F8784468F}">
      <dgm:prSet phldrT="[Текст]" custT="1"/>
      <dgm:spPr/>
      <dgm:t>
        <a:bodyPr/>
        <a:lstStyle/>
        <a:p>
          <a:r>
            <a:rPr lang="kk-KZ" sz="3200" b="1" i="0" dirty="0">
              <a:latin typeface="Times New Roman" panose="02020603050405020304" pitchFamily="18" charset="0"/>
              <a:cs typeface="Times New Roman" panose="02020603050405020304" pitchFamily="18" charset="0"/>
            </a:rPr>
            <a:t>Бәсекелестердің түрлері</a:t>
          </a:r>
          <a:endParaRPr lang="ru-KZ" sz="3200" b="1" i="0" dirty="0">
            <a:solidFill>
              <a:schemeClr val="tx1"/>
            </a:solidFill>
            <a:latin typeface="Times New Roman" panose="02020603050405020304" pitchFamily="18" charset="0"/>
            <a:cs typeface="Times New Roman" panose="02020603050405020304" pitchFamily="18" charset="0"/>
          </a:endParaRPr>
        </a:p>
      </dgm:t>
    </dgm:pt>
    <dgm:pt modelId="{17228D70-0BD6-4FDE-8F6E-0FDF7AE75ADF}" type="parTrans" cxnId="{334B7A7E-C443-474D-8653-619B6A9D6575}">
      <dgm:prSet/>
      <dgm:spPr/>
      <dgm:t>
        <a:bodyPr/>
        <a:lstStyle/>
        <a:p>
          <a:endParaRPr lang="ru-KZ" sz="3200" b="1" i="0">
            <a:latin typeface="Times New Roman" panose="02020603050405020304" pitchFamily="18" charset="0"/>
            <a:cs typeface="Times New Roman" panose="02020603050405020304" pitchFamily="18" charset="0"/>
          </a:endParaRPr>
        </a:p>
      </dgm:t>
    </dgm:pt>
    <dgm:pt modelId="{C1163105-FAE5-4132-AADE-41FD22A4C85A}" type="sibTrans" cxnId="{334B7A7E-C443-474D-8653-619B6A9D6575}">
      <dgm:prSet/>
      <dgm:spPr/>
      <dgm:t>
        <a:bodyPr/>
        <a:lstStyle/>
        <a:p>
          <a:endParaRPr lang="ru-KZ" sz="3200" b="1" i="0">
            <a:latin typeface="Times New Roman" panose="02020603050405020304" pitchFamily="18" charset="0"/>
            <a:cs typeface="Times New Roman" panose="02020603050405020304" pitchFamily="18" charset="0"/>
          </a:endParaRPr>
        </a:p>
      </dgm:t>
    </dgm:pt>
    <dgm:pt modelId="{2BE7F058-C204-4EEC-B582-6F8E2204B3C4}">
      <dgm:prSet phldrT="[Текст]" custT="1"/>
      <dgm:spPr/>
      <dgm:t>
        <a:bodyPr/>
        <a:lstStyle/>
        <a:p>
          <a:r>
            <a:rPr lang="kk-KZ" sz="2000" b="1" dirty="0">
              <a:latin typeface="Times New Roman" panose="02020603050405020304" pitchFamily="18" charset="0"/>
              <a:cs typeface="Times New Roman" panose="02020603050405020304" pitchFamily="18" charset="0"/>
            </a:rPr>
            <a:t>тікелей</a:t>
          </a:r>
          <a:r>
            <a:rPr lang="kk-KZ" sz="2000" dirty="0">
              <a:latin typeface="Times New Roman" panose="02020603050405020304" pitchFamily="18" charset="0"/>
              <a:cs typeface="Times New Roman" panose="02020603050405020304" pitchFamily="18" charset="0"/>
            </a:rPr>
            <a:t> </a:t>
          </a:r>
        </a:p>
        <a:p>
          <a:r>
            <a:rPr lang="kk-KZ" sz="2000" dirty="0">
              <a:latin typeface="Times New Roman" panose="02020603050405020304" pitchFamily="18" charset="0"/>
              <a:cs typeface="Times New Roman" panose="02020603050405020304" pitchFamily="18" charset="0"/>
            </a:rPr>
            <a:t>(егер сізде суши-мейрамхана болса, онда сіздің тікелей бәсекелесіңіз–басқа суши-мейрамхана).</a:t>
          </a:r>
          <a:endParaRPr lang="ru-KZ" sz="2000" b="1" i="0" dirty="0">
            <a:latin typeface="Times New Roman" panose="02020603050405020304" pitchFamily="18" charset="0"/>
            <a:cs typeface="Times New Roman" panose="02020603050405020304" pitchFamily="18" charset="0"/>
          </a:endParaRPr>
        </a:p>
      </dgm:t>
    </dgm:pt>
    <dgm:pt modelId="{9AD1A5D4-3C6D-4D22-813D-B97154119529}" type="parTrans" cxnId="{E93082FB-D91C-465A-8CDD-958D27EAD5AD}">
      <dgm:prSet/>
      <dgm:spPr/>
      <dgm:t>
        <a:bodyPr/>
        <a:lstStyle/>
        <a:p>
          <a:endParaRPr lang="ru-KZ" sz="3200" b="1" i="0">
            <a:latin typeface="Times New Roman" panose="02020603050405020304" pitchFamily="18" charset="0"/>
            <a:cs typeface="Times New Roman" panose="02020603050405020304" pitchFamily="18" charset="0"/>
          </a:endParaRPr>
        </a:p>
      </dgm:t>
    </dgm:pt>
    <dgm:pt modelId="{034C3498-5BCA-4279-96B9-44946389BA3D}" type="sibTrans" cxnId="{E93082FB-D91C-465A-8CDD-958D27EAD5AD}">
      <dgm:prSet/>
      <dgm:spPr/>
      <dgm:t>
        <a:bodyPr/>
        <a:lstStyle/>
        <a:p>
          <a:endParaRPr lang="ru-KZ" sz="3200" b="1" i="0">
            <a:latin typeface="Times New Roman" panose="02020603050405020304" pitchFamily="18" charset="0"/>
            <a:cs typeface="Times New Roman" panose="02020603050405020304" pitchFamily="18" charset="0"/>
          </a:endParaRPr>
        </a:p>
      </dgm:t>
    </dgm:pt>
    <dgm:pt modelId="{357BF2AC-32E8-4B35-8621-38EF26E6944A}">
      <dgm:prSet phldrT="[Текст]" custT="1"/>
      <dgm:spPr/>
      <dgm:t>
        <a:bodyPr/>
        <a:lstStyle/>
        <a:p>
          <a:r>
            <a:rPr lang="kk-KZ" sz="2000" b="1" i="0" dirty="0">
              <a:latin typeface="Times New Roman" panose="02020603050405020304" pitchFamily="18" charset="0"/>
              <a:cs typeface="Times New Roman" panose="02020603050405020304" pitchFamily="18" charset="0"/>
            </a:rPr>
            <a:t>Жанама</a:t>
          </a:r>
        </a:p>
        <a:p>
          <a:r>
            <a:rPr lang="kk-KZ" sz="2000" dirty="0">
              <a:latin typeface="Times New Roman" panose="02020603050405020304" pitchFamily="18" charset="0"/>
              <a:cs typeface="Times New Roman" panose="02020603050405020304" pitchFamily="18" charset="0"/>
            </a:rPr>
            <a:t>(егер сізде суши-мейрамхана болса, онда барлық басқа да қоғамдық тамақтану орындары).</a:t>
          </a:r>
          <a:endParaRPr lang="ru-KZ" sz="2000" b="1" i="0" dirty="0">
            <a:latin typeface="Times New Roman" panose="02020603050405020304" pitchFamily="18" charset="0"/>
            <a:cs typeface="Times New Roman" panose="02020603050405020304" pitchFamily="18" charset="0"/>
          </a:endParaRPr>
        </a:p>
      </dgm:t>
    </dgm:pt>
    <dgm:pt modelId="{9C34AE4C-ED82-4DDB-890A-18A03A17E884}" type="parTrans" cxnId="{9B1243DD-9D98-4485-A859-F66E22CAA01B}">
      <dgm:prSet/>
      <dgm:spPr/>
      <dgm:t>
        <a:bodyPr/>
        <a:lstStyle/>
        <a:p>
          <a:endParaRPr lang="ru-KZ" sz="3200" b="1" i="0">
            <a:latin typeface="Times New Roman" panose="02020603050405020304" pitchFamily="18" charset="0"/>
            <a:cs typeface="Times New Roman" panose="02020603050405020304" pitchFamily="18" charset="0"/>
          </a:endParaRPr>
        </a:p>
      </dgm:t>
    </dgm:pt>
    <dgm:pt modelId="{6E52EC7C-8CFC-4FC8-B85D-DAD023CC0811}" type="sibTrans" cxnId="{9B1243DD-9D98-4485-A859-F66E22CAA01B}">
      <dgm:prSet/>
      <dgm:spPr/>
      <dgm:t>
        <a:bodyPr/>
        <a:lstStyle/>
        <a:p>
          <a:endParaRPr lang="ru-KZ" sz="3200" b="1" i="0">
            <a:latin typeface="Times New Roman" panose="02020603050405020304" pitchFamily="18" charset="0"/>
            <a:cs typeface="Times New Roman" panose="02020603050405020304" pitchFamily="18" charset="0"/>
          </a:endParaRPr>
        </a:p>
      </dgm:t>
    </dgm:pt>
    <dgm:pt modelId="{8262C845-6B4D-4CFE-A862-E4079DEDC9ED}" type="pres">
      <dgm:prSet presAssocID="{A5AE7FB4-14DA-409B-9FD8-177B12967BF6}" presName="Name0" presStyleCnt="0">
        <dgm:presLayoutVars>
          <dgm:orgChart val="1"/>
          <dgm:chPref val="1"/>
          <dgm:dir/>
          <dgm:animOne val="branch"/>
          <dgm:animLvl val="lvl"/>
          <dgm:resizeHandles/>
        </dgm:presLayoutVars>
      </dgm:prSet>
      <dgm:spPr/>
    </dgm:pt>
    <dgm:pt modelId="{706C7BA3-1535-4756-9673-52B363CECF07}" type="pres">
      <dgm:prSet presAssocID="{0488607F-681F-4751-BFBB-A59F8784468F}" presName="hierRoot1" presStyleCnt="0">
        <dgm:presLayoutVars>
          <dgm:hierBranch val="init"/>
        </dgm:presLayoutVars>
      </dgm:prSet>
      <dgm:spPr/>
    </dgm:pt>
    <dgm:pt modelId="{9AF8EDE8-64FC-49F4-979F-F5B320636C78}" type="pres">
      <dgm:prSet presAssocID="{0488607F-681F-4751-BFBB-A59F8784468F}" presName="rootComposite1" presStyleCnt="0"/>
      <dgm:spPr/>
    </dgm:pt>
    <dgm:pt modelId="{21EFFB17-479B-4CD3-A259-7518A5AE9A8D}" type="pres">
      <dgm:prSet presAssocID="{0488607F-681F-4751-BFBB-A59F8784468F}" presName="rootText1" presStyleLbl="alignAcc1" presStyleIdx="0" presStyleCnt="0">
        <dgm:presLayoutVars>
          <dgm:chPref val="3"/>
        </dgm:presLayoutVars>
      </dgm:prSet>
      <dgm:spPr/>
    </dgm:pt>
    <dgm:pt modelId="{33254BBA-76BA-43E7-8DD9-82F5B542BC65}" type="pres">
      <dgm:prSet presAssocID="{0488607F-681F-4751-BFBB-A59F8784468F}" presName="topArc1" presStyleLbl="parChTrans1D1" presStyleIdx="0" presStyleCnt="6"/>
      <dgm:spPr/>
    </dgm:pt>
    <dgm:pt modelId="{67ABC3EC-6E8A-4F09-82F3-81653B0D53D2}" type="pres">
      <dgm:prSet presAssocID="{0488607F-681F-4751-BFBB-A59F8784468F}" presName="bottomArc1" presStyleLbl="parChTrans1D1" presStyleIdx="1" presStyleCnt="6"/>
      <dgm:spPr/>
    </dgm:pt>
    <dgm:pt modelId="{7A0B4327-8A1A-4B2E-921B-13961D37CC46}" type="pres">
      <dgm:prSet presAssocID="{0488607F-681F-4751-BFBB-A59F8784468F}" presName="topConnNode1" presStyleLbl="node1" presStyleIdx="0" presStyleCnt="0"/>
      <dgm:spPr/>
    </dgm:pt>
    <dgm:pt modelId="{80D58E9A-E066-494A-BA2F-D559A656E1B6}" type="pres">
      <dgm:prSet presAssocID="{0488607F-681F-4751-BFBB-A59F8784468F}" presName="hierChild2" presStyleCnt="0"/>
      <dgm:spPr/>
    </dgm:pt>
    <dgm:pt modelId="{33D8B6BA-7928-474E-9551-A5399E4A04C8}" type="pres">
      <dgm:prSet presAssocID="{9AD1A5D4-3C6D-4D22-813D-B97154119529}" presName="Name28" presStyleLbl="parChTrans1D2" presStyleIdx="0" presStyleCnt="2"/>
      <dgm:spPr/>
    </dgm:pt>
    <dgm:pt modelId="{2AB6A5DD-D51D-425C-B694-D31F28DB3318}" type="pres">
      <dgm:prSet presAssocID="{2BE7F058-C204-4EEC-B582-6F8E2204B3C4}" presName="hierRoot2" presStyleCnt="0">
        <dgm:presLayoutVars>
          <dgm:hierBranch val="init"/>
        </dgm:presLayoutVars>
      </dgm:prSet>
      <dgm:spPr/>
    </dgm:pt>
    <dgm:pt modelId="{BD06B25A-8587-44C4-AD28-AEB92EB56189}" type="pres">
      <dgm:prSet presAssocID="{2BE7F058-C204-4EEC-B582-6F8E2204B3C4}" presName="rootComposite2" presStyleCnt="0"/>
      <dgm:spPr/>
    </dgm:pt>
    <dgm:pt modelId="{EC14177D-7923-4CB7-AE9C-E06101979524}" type="pres">
      <dgm:prSet presAssocID="{2BE7F058-C204-4EEC-B582-6F8E2204B3C4}" presName="rootText2" presStyleLbl="alignAcc1" presStyleIdx="0" presStyleCnt="0">
        <dgm:presLayoutVars>
          <dgm:chPref val="3"/>
        </dgm:presLayoutVars>
      </dgm:prSet>
      <dgm:spPr/>
    </dgm:pt>
    <dgm:pt modelId="{72AC6FA3-58C2-4EB9-B18E-A67A47ED4344}" type="pres">
      <dgm:prSet presAssocID="{2BE7F058-C204-4EEC-B582-6F8E2204B3C4}" presName="topArc2" presStyleLbl="parChTrans1D1" presStyleIdx="2" presStyleCnt="6"/>
      <dgm:spPr/>
    </dgm:pt>
    <dgm:pt modelId="{338710C1-38E8-4C91-9F4E-68B1ABE282F7}" type="pres">
      <dgm:prSet presAssocID="{2BE7F058-C204-4EEC-B582-6F8E2204B3C4}" presName="bottomArc2" presStyleLbl="parChTrans1D1" presStyleIdx="3" presStyleCnt="6"/>
      <dgm:spPr/>
    </dgm:pt>
    <dgm:pt modelId="{D8734CEF-9F74-4AC8-A7D6-0E8A41663831}" type="pres">
      <dgm:prSet presAssocID="{2BE7F058-C204-4EEC-B582-6F8E2204B3C4}" presName="topConnNode2" presStyleLbl="node2" presStyleIdx="0" presStyleCnt="0"/>
      <dgm:spPr/>
    </dgm:pt>
    <dgm:pt modelId="{978F014C-B705-4B65-BDBF-9375DC516DAC}" type="pres">
      <dgm:prSet presAssocID="{2BE7F058-C204-4EEC-B582-6F8E2204B3C4}" presName="hierChild4" presStyleCnt="0"/>
      <dgm:spPr/>
    </dgm:pt>
    <dgm:pt modelId="{0E7BBCEA-B5E1-4624-9DEA-F54CBACB1B3B}" type="pres">
      <dgm:prSet presAssocID="{2BE7F058-C204-4EEC-B582-6F8E2204B3C4}" presName="hierChild5" presStyleCnt="0"/>
      <dgm:spPr/>
    </dgm:pt>
    <dgm:pt modelId="{392FB85D-14F7-432F-859C-3B4D38193151}" type="pres">
      <dgm:prSet presAssocID="{9C34AE4C-ED82-4DDB-890A-18A03A17E884}" presName="Name28" presStyleLbl="parChTrans1D2" presStyleIdx="1" presStyleCnt="2"/>
      <dgm:spPr/>
    </dgm:pt>
    <dgm:pt modelId="{8922B231-B5BE-42AD-90A4-982F68EF8E73}" type="pres">
      <dgm:prSet presAssocID="{357BF2AC-32E8-4B35-8621-38EF26E6944A}" presName="hierRoot2" presStyleCnt="0">
        <dgm:presLayoutVars>
          <dgm:hierBranch val="init"/>
        </dgm:presLayoutVars>
      </dgm:prSet>
      <dgm:spPr/>
    </dgm:pt>
    <dgm:pt modelId="{77306A93-607F-4252-815A-FC3E20DC93D5}" type="pres">
      <dgm:prSet presAssocID="{357BF2AC-32E8-4B35-8621-38EF26E6944A}" presName="rootComposite2" presStyleCnt="0"/>
      <dgm:spPr/>
    </dgm:pt>
    <dgm:pt modelId="{97061D5C-3593-4ECD-B3AB-73898A72F913}" type="pres">
      <dgm:prSet presAssocID="{357BF2AC-32E8-4B35-8621-38EF26E6944A}" presName="rootText2" presStyleLbl="alignAcc1" presStyleIdx="0" presStyleCnt="0">
        <dgm:presLayoutVars>
          <dgm:chPref val="3"/>
        </dgm:presLayoutVars>
      </dgm:prSet>
      <dgm:spPr/>
    </dgm:pt>
    <dgm:pt modelId="{CB6690DE-7106-4A1D-BC9E-80C21502C8E6}" type="pres">
      <dgm:prSet presAssocID="{357BF2AC-32E8-4B35-8621-38EF26E6944A}" presName="topArc2" presStyleLbl="parChTrans1D1" presStyleIdx="4" presStyleCnt="6"/>
      <dgm:spPr/>
    </dgm:pt>
    <dgm:pt modelId="{F7677574-3AF0-432D-B04D-C0BD160444CF}" type="pres">
      <dgm:prSet presAssocID="{357BF2AC-32E8-4B35-8621-38EF26E6944A}" presName="bottomArc2" presStyleLbl="parChTrans1D1" presStyleIdx="5" presStyleCnt="6"/>
      <dgm:spPr/>
    </dgm:pt>
    <dgm:pt modelId="{6D3BEFD4-F02F-4022-9329-5DEAE22CA153}" type="pres">
      <dgm:prSet presAssocID="{357BF2AC-32E8-4B35-8621-38EF26E6944A}" presName="topConnNode2" presStyleLbl="node2" presStyleIdx="0" presStyleCnt="0"/>
      <dgm:spPr/>
    </dgm:pt>
    <dgm:pt modelId="{5E93CF1D-FDD9-4587-B43A-14C1102E08D4}" type="pres">
      <dgm:prSet presAssocID="{357BF2AC-32E8-4B35-8621-38EF26E6944A}" presName="hierChild4" presStyleCnt="0"/>
      <dgm:spPr/>
    </dgm:pt>
    <dgm:pt modelId="{BAE24334-0013-4390-925A-B31A193EECC8}" type="pres">
      <dgm:prSet presAssocID="{357BF2AC-32E8-4B35-8621-38EF26E6944A}" presName="hierChild5" presStyleCnt="0"/>
      <dgm:spPr/>
    </dgm:pt>
    <dgm:pt modelId="{D9F7F2ED-781F-432E-8048-7601CD989C79}" type="pres">
      <dgm:prSet presAssocID="{0488607F-681F-4751-BFBB-A59F8784468F}" presName="hierChild3" presStyleCnt="0"/>
      <dgm:spPr/>
    </dgm:pt>
  </dgm:ptLst>
  <dgm:cxnLst>
    <dgm:cxn modelId="{9B4F9824-0D6C-4FEF-BF24-FE00A0B63B71}" type="presOf" srcId="{9C34AE4C-ED82-4DDB-890A-18A03A17E884}" destId="{392FB85D-14F7-432F-859C-3B4D38193151}" srcOrd="0" destOrd="0" presId="urn:microsoft.com/office/officeart/2008/layout/HalfCircleOrganizationChart"/>
    <dgm:cxn modelId="{69AAEB38-D443-46FA-83DD-8DEE2B4BEBB2}" type="presOf" srcId="{0488607F-681F-4751-BFBB-A59F8784468F}" destId="{21EFFB17-479B-4CD3-A259-7518A5AE9A8D}" srcOrd="0" destOrd="0" presId="urn:microsoft.com/office/officeart/2008/layout/HalfCircleOrganizationChart"/>
    <dgm:cxn modelId="{91D4695E-F9E4-409F-B2F6-200FB2536026}" type="presOf" srcId="{9AD1A5D4-3C6D-4D22-813D-B97154119529}" destId="{33D8B6BA-7928-474E-9551-A5399E4A04C8}" srcOrd="0" destOrd="0" presId="urn:microsoft.com/office/officeart/2008/layout/HalfCircleOrganizationChart"/>
    <dgm:cxn modelId="{BF482D43-0B5F-4390-8E77-103AD6C88E4E}" type="presOf" srcId="{357BF2AC-32E8-4B35-8621-38EF26E6944A}" destId="{6D3BEFD4-F02F-4022-9329-5DEAE22CA153}" srcOrd="1" destOrd="0" presId="urn:microsoft.com/office/officeart/2008/layout/HalfCircleOrganizationChart"/>
    <dgm:cxn modelId="{550E4A54-7EB2-4281-8C7E-44906CE698D8}" type="presOf" srcId="{A5AE7FB4-14DA-409B-9FD8-177B12967BF6}" destId="{8262C845-6B4D-4CFE-A862-E4079DEDC9ED}" srcOrd="0" destOrd="0" presId="urn:microsoft.com/office/officeart/2008/layout/HalfCircleOrganizationChart"/>
    <dgm:cxn modelId="{334B7A7E-C443-474D-8653-619B6A9D6575}" srcId="{A5AE7FB4-14DA-409B-9FD8-177B12967BF6}" destId="{0488607F-681F-4751-BFBB-A59F8784468F}" srcOrd="0" destOrd="0" parTransId="{17228D70-0BD6-4FDE-8F6E-0FDF7AE75ADF}" sibTransId="{C1163105-FAE5-4132-AADE-41FD22A4C85A}"/>
    <dgm:cxn modelId="{4D83998C-15F2-4439-8E92-3D8F2E05177C}" type="presOf" srcId="{2BE7F058-C204-4EEC-B582-6F8E2204B3C4}" destId="{D8734CEF-9F74-4AC8-A7D6-0E8A41663831}" srcOrd="1" destOrd="0" presId="urn:microsoft.com/office/officeart/2008/layout/HalfCircleOrganizationChart"/>
    <dgm:cxn modelId="{20D53BB9-4494-43F5-B562-7CB0AE1B3AA0}" type="presOf" srcId="{2BE7F058-C204-4EEC-B582-6F8E2204B3C4}" destId="{EC14177D-7923-4CB7-AE9C-E06101979524}" srcOrd="0" destOrd="0" presId="urn:microsoft.com/office/officeart/2008/layout/HalfCircleOrganizationChart"/>
    <dgm:cxn modelId="{9B1243DD-9D98-4485-A859-F66E22CAA01B}" srcId="{0488607F-681F-4751-BFBB-A59F8784468F}" destId="{357BF2AC-32E8-4B35-8621-38EF26E6944A}" srcOrd="1" destOrd="0" parTransId="{9C34AE4C-ED82-4DDB-890A-18A03A17E884}" sibTransId="{6E52EC7C-8CFC-4FC8-B85D-DAD023CC0811}"/>
    <dgm:cxn modelId="{5817E5E3-528F-4850-9AAA-2818D30C03CF}" type="presOf" srcId="{0488607F-681F-4751-BFBB-A59F8784468F}" destId="{7A0B4327-8A1A-4B2E-921B-13961D37CC46}" srcOrd="1" destOrd="0" presId="urn:microsoft.com/office/officeart/2008/layout/HalfCircleOrganizationChart"/>
    <dgm:cxn modelId="{B958DBE9-3A79-4EE7-8194-C1FC2CA0C1E7}" type="presOf" srcId="{357BF2AC-32E8-4B35-8621-38EF26E6944A}" destId="{97061D5C-3593-4ECD-B3AB-73898A72F913}" srcOrd="0" destOrd="0" presId="urn:microsoft.com/office/officeart/2008/layout/HalfCircleOrganizationChart"/>
    <dgm:cxn modelId="{E93082FB-D91C-465A-8CDD-958D27EAD5AD}" srcId="{0488607F-681F-4751-BFBB-A59F8784468F}" destId="{2BE7F058-C204-4EEC-B582-6F8E2204B3C4}" srcOrd="0" destOrd="0" parTransId="{9AD1A5D4-3C6D-4D22-813D-B97154119529}" sibTransId="{034C3498-5BCA-4279-96B9-44946389BA3D}"/>
    <dgm:cxn modelId="{5F400C68-00D3-4527-AA82-E88AFD71D920}" type="presParOf" srcId="{8262C845-6B4D-4CFE-A862-E4079DEDC9ED}" destId="{706C7BA3-1535-4756-9673-52B363CECF07}" srcOrd="0" destOrd="0" presId="urn:microsoft.com/office/officeart/2008/layout/HalfCircleOrganizationChart"/>
    <dgm:cxn modelId="{7C751E92-052E-4AF7-A11B-9A2575031242}" type="presParOf" srcId="{706C7BA3-1535-4756-9673-52B363CECF07}" destId="{9AF8EDE8-64FC-49F4-979F-F5B320636C78}" srcOrd="0" destOrd="0" presId="urn:microsoft.com/office/officeart/2008/layout/HalfCircleOrganizationChart"/>
    <dgm:cxn modelId="{80DD4CC1-0349-4136-B072-45CFF178A65D}" type="presParOf" srcId="{9AF8EDE8-64FC-49F4-979F-F5B320636C78}" destId="{21EFFB17-479B-4CD3-A259-7518A5AE9A8D}" srcOrd="0" destOrd="0" presId="urn:microsoft.com/office/officeart/2008/layout/HalfCircleOrganizationChart"/>
    <dgm:cxn modelId="{B2AD1EAD-5324-4D70-827A-AF5D7E459CB5}" type="presParOf" srcId="{9AF8EDE8-64FC-49F4-979F-F5B320636C78}" destId="{33254BBA-76BA-43E7-8DD9-82F5B542BC65}" srcOrd="1" destOrd="0" presId="urn:microsoft.com/office/officeart/2008/layout/HalfCircleOrganizationChart"/>
    <dgm:cxn modelId="{EDB97699-0C8B-4961-8FA5-17A7C964D72E}" type="presParOf" srcId="{9AF8EDE8-64FC-49F4-979F-F5B320636C78}" destId="{67ABC3EC-6E8A-4F09-82F3-81653B0D53D2}" srcOrd="2" destOrd="0" presId="urn:microsoft.com/office/officeart/2008/layout/HalfCircleOrganizationChart"/>
    <dgm:cxn modelId="{BDCDCD32-F73A-4D65-8145-6C366E42361D}" type="presParOf" srcId="{9AF8EDE8-64FC-49F4-979F-F5B320636C78}" destId="{7A0B4327-8A1A-4B2E-921B-13961D37CC46}" srcOrd="3" destOrd="0" presId="urn:microsoft.com/office/officeart/2008/layout/HalfCircleOrganizationChart"/>
    <dgm:cxn modelId="{2774647F-A850-47B8-98AF-15AAC0B4CEAA}" type="presParOf" srcId="{706C7BA3-1535-4756-9673-52B363CECF07}" destId="{80D58E9A-E066-494A-BA2F-D559A656E1B6}" srcOrd="1" destOrd="0" presId="urn:microsoft.com/office/officeart/2008/layout/HalfCircleOrganizationChart"/>
    <dgm:cxn modelId="{BD194004-7516-4C08-9779-C9C85BFC3B56}" type="presParOf" srcId="{80D58E9A-E066-494A-BA2F-D559A656E1B6}" destId="{33D8B6BA-7928-474E-9551-A5399E4A04C8}" srcOrd="0" destOrd="0" presId="urn:microsoft.com/office/officeart/2008/layout/HalfCircleOrganizationChart"/>
    <dgm:cxn modelId="{38956B07-97E2-4EFF-8E80-91928F175289}" type="presParOf" srcId="{80D58E9A-E066-494A-BA2F-D559A656E1B6}" destId="{2AB6A5DD-D51D-425C-B694-D31F28DB3318}" srcOrd="1" destOrd="0" presId="urn:microsoft.com/office/officeart/2008/layout/HalfCircleOrganizationChart"/>
    <dgm:cxn modelId="{E7C6F781-6EBF-4837-A66E-F72D30CA82B6}" type="presParOf" srcId="{2AB6A5DD-D51D-425C-B694-D31F28DB3318}" destId="{BD06B25A-8587-44C4-AD28-AEB92EB56189}" srcOrd="0" destOrd="0" presId="urn:microsoft.com/office/officeart/2008/layout/HalfCircleOrganizationChart"/>
    <dgm:cxn modelId="{D4F588EB-7AF6-45DF-A7C6-43BAD9206FF7}" type="presParOf" srcId="{BD06B25A-8587-44C4-AD28-AEB92EB56189}" destId="{EC14177D-7923-4CB7-AE9C-E06101979524}" srcOrd="0" destOrd="0" presId="urn:microsoft.com/office/officeart/2008/layout/HalfCircleOrganizationChart"/>
    <dgm:cxn modelId="{43EA3441-8BFD-42D1-BF2D-4025B8D4BF50}" type="presParOf" srcId="{BD06B25A-8587-44C4-AD28-AEB92EB56189}" destId="{72AC6FA3-58C2-4EB9-B18E-A67A47ED4344}" srcOrd="1" destOrd="0" presId="urn:microsoft.com/office/officeart/2008/layout/HalfCircleOrganizationChart"/>
    <dgm:cxn modelId="{1E7B7B65-1BAB-40BF-9682-9AF6F181C17A}" type="presParOf" srcId="{BD06B25A-8587-44C4-AD28-AEB92EB56189}" destId="{338710C1-38E8-4C91-9F4E-68B1ABE282F7}" srcOrd="2" destOrd="0" presId="urn:microsoft.com/office/officeart/2008/layout/HalfCircleOrganizationChart"/>
    <dgm:cxn modelId="{5AC7D764-DFBA-4700-84F6-9FD42C99E4BD}" type="presParOf" srcId="{BD06B25A-8587-44C4-AD28-AEB92EB56189}" destId="{D8734CEF-9F74-4AC8-A7D6-0E8A41663831}" srcOrd="3" destOrd="0" presId="urn:microsoft.com/office/officeart/2008/layout/HalfCircleOrganizationChart"/>
    <dgm:cxn modelId="{78BEED40-6464-4967-A484-19437B33A79F}" type="presParOf" srcId="{2AB6A5DD-D51D-425C-B694-D31F28DB3318}" destId="{978F014C-B705-4B65-BDBF-9375DC516DAC}" srcOrd="1" destOrd="0" presId="urn:microsoft.com/office/officeart/2008/layout/HalfCircleOrganizationChart"/>
    <dgm:cxn modelId="{317A6824-5A16-40E8-8B1A-743644B3CD84}" type="presParOf" srcId="{2AB6A5DD-D51D-425C-B694-D31F28DB3318}" destId="{0E7BBCEA-B5E1-4624-9DEA-F54CBACB1B3B}" srcOrd="2" destOrd="0" presId="urn:microsoft.com/office/officeart/2008/layout/HalfCircleOrganizationChart"/>
    <dgm:cxn modelId="{55AA6792-94E9-482B-9570-8B84DE89246C}" type="presParOf" srcId="{80D58E9A-E066-494A-BA2F-D559A656E1B6}" destId="{392FB85D-14F7-432F-859C-3B4D38193151}" srcOrd="2" destOrd="0" presId="urn:microsoft.com/office/officeart/2008/layout/HalfCircleOrganizationChart"/>
    <dgm:cxn modelId="{1B2EA65E-D235-4A72-ABFC-C1C6FC152366}" type="presParOf" srcId="{80D58E9A-E066-494A-BA2F-D559A656E1B6}" destId="{8922B231-B5BE-42AD-90A4-982F68EF8E73}" srcOrd="3" destOrd="0" presId="urn:microsoft.com/office/officeart/2008/layout/HalfCircleOrganizationChart"/>
    <dgm:cxn modelId="{1934CE38-B2AE-4EC7-91FB-6E0862E37B4B}" type="presParOf" srcId="{8922B231-B5BE-42AD-90A4-982F68EF8E73}" destId="{77306A93-607F-4252-815A-FC3E20DC93D5}" srcOrd="0" destOrd="0" presId="urn:microsoft.com/office/officeart/2008/layout/HalfCircleOrganizationChart"/>
    <dgm:cxn modelId="{95996C1B-6E7B-4565-97A4-68CBBC86FA3B}" type="presParOf" srcId="{77306A93-607F-4252-815A-FC3E20DC93D5}" destId="{97061D5C-3593-4ECD-B3AB-73898A72F913}" srcOrd="0" destOrd="0" presId="urn:microsoft.com/office/officeart/2008/layout/HalfCircleOrganizationChart"/>
    <dgm:cxn modelId="{42D3340C-9CD7-439E-8725-68DE4A9AB2B4}" type="presParOf" srcId="{77306A93-607F-4252-815A-FC3E20DC93D5}" destId="{CB6690DE-7106-4A1D-BC9E-80C21502C8E6}" srcOrd="1" destOrd="0" presId="urn:microsoft.com/office/officeart/2008/layout/HalfCircleOrganizationChart"/>
    <dgm:cxn modelId="{07061B2E-8429-45AF-940B-B22786DA8B30}" type="presParOf" srcId="{77306A93-607F-4252-815A-FC3E20DC93D5}" destId="{F7677574-3AF0-432D-B04D-C0BD160444CF}" srcOrd="2" destOrd="0" presId="urn:microsoft.com/office/officeart/2008/layout/HalfCircleOrganizationChart"/>
    <dgm:cxn modelId="{ECCE6B6E-3164-4ACD-AFE8-7B088AB214BD}" type="presParOf" srcId="{77306A93-607F-4252-815A-FC3E20DC93D5}" destId="{6D3BEFD4-F02F-4022-9329-5DEAE22CA153}" srcOrd="3" destOrd="0" presId="urn:microsoft.com/office/officeart/2008/layout/HalfCircleOrganizationChart"/>
    <dgm:cxn modelId="{3A69FF57-3F06-4971-BB16-345E630072AC}" type="presParOf" srcId="{8922B231-B5BE-42AD-90A4-982F68EF8E73}" destId="{5E93CF1D-FDD9-4587-B43A-14C1102E08D4}" srcOrd="1" destOrd="0" presId="urn:microsoft.com/office/officeart/2008/layout/HalfCircleOrganizationChart"/>
    <dgm:cxn modelId="{8E1ACD48-C545-497C-A0C5-BF07263671B5}" type="presParOf" srcId="{8922B231-B5BE-42AD-90A4-982F68EF8E73}" destId="{BAE24334-0013-4390-925A-B31A193EECC8}" srcOrd="2" destOrd="0" presId="urn:microsoft.com/office/officeart/2008/layout/HalfCircleOrganizationChart"/>
    <dgm:cxn modelId="{44FA5ADD-5E4F-419C-A024-0BABB7ADFEF3}" type="presParOf" srcId="{706C7BA3-1535-4756-9673-52B363CECF07}" destId="{D9F7F2ED-781F-432E-8048-7601CD989C79}"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4FAC3E9-1F65-4CB5-9930-C4D8C79E366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3E2D64BF-ABF6-45F9-8621-D09126129AAB}">
      <dgm:prSet/>
      <dgm:spPr/>
      <dgm:t>
        <a:bodyPr/>
        <a:lstStyle/>
        <a:p>
          <a:pPr>
            <a:lnSpc>
              <a:spcPct val="100000"/>
            </a:lnSpc>
            <a:spcBef>
              <a:spcPts val="0"/>
            </a:spcBef>
            <a:spcAft>
              <a:spcPts val="0"/>
            </a:spcAft>
          </a:pPr>
          <a:r>
            <a:rPr lang="kk-KZ" i="1" dirty="0">
              <a:solidFill>
                <a:schemeClr val="tx1"/>
              </a:solidFill>
              <a:latin typeface="Times New Roman" panose="02020603050405020304" pitchFamily="18" charset="0"/>
              <a:cs typeface="Times New Roman" panose="02020603050405020304" pitchFamily="18" charset="0"/>
            </a:rPr>
            <a:t>Кабинеттік зерттеулер келесі міндеттерді шешу үшін қолданылады:</a:t>
          </a:r>
          <a:endParaRPr lang="ru-KZ" dirty="0">
            <a:solidFill>
              <a:schemeClr val="tx1"/>
            </a:solidFill>
            <a:latin typeface="Times New Roman" panose="02020603050405020304" pitchFamily="18" charset="0"/>
            <a:cs typeface="Times New Roman" panose="02020603050405020304" pitchFamily="18" charset="0"/>
          </a:endParaRPr>
        </a:p>
      </dgm:t>
    </dgm:pt>
    <dgm:pt modelId="{886457C6-5A05-4516-AEAA-38B96D2C2B3C}" type="parTrans" cxnId="{BC3B2B50-13C0-4997-A468-8754CFD8BDE3}">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7E36FFCA-64BD-469B-A1DE-4AAD55652499}" type="sibTrans" cxnId="{BC3B2B50-13C0-4997-A468-8754CFD8BDE3}">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A06528E1-C5F3-4ED0-B394-8902B09274D1}">
      <dgm:prSet/>
      <dgm:spPr/>
      <dgm:t>
        <a:bodyPr/>
        <a:lstStyle/>
        <a:p>
          <a:pPr>
            <a:lnSpc>
              <a:spcPct val="100000"/>
            </a:lnSpc>
            <a:spcBef>
              <a:spcPts val="0"/>
            </a:spcBef>
            <a:spcAft>
              <a:spcPts val="0"/>
            </a:spcAft>
            <a:buFont typeface="Calibri" panose="020F0502020204030204" pitchFamily="34" charset="0"/>
            <a:buChar char="-"/>
          </a:pPr>
          <a:r>
            <a:rPr lang="kk-KZ" dirty="0">
              <a:solidFill>
                <a:schemeClr val="tx1"/>
              </a:solidFill>
              <a:latin typeface="Times New Roman" panose="02020603050405020304" pitchFamily="18" charset="0"/>
              <a:cs typeface="Times New Roman" panose="02020603050405020304" pitchFamily="18" charset="0"/>
            </a:rPr>
            <a:t>нарықтың көлемін анықтау: бұл үшін ресми статистикалық деректер,тауарлардың экспорты мен импорты бойынша деректер пайдаланылады, сондай-ақ халықтың саны, қандай да бір өнімдерді тұтынуы, табыс деңгейі және т.б. бойынша деректерді ескере отырып есептеулер жүргізіледі (</a:t>
          </a:r>
          <a:r>
            <a:rPr lang="kk-KZ" i="1" dirty="0">
              <a:solidFill>
                <a:schemeClr val="tx1"/>
              </a:solidFill>
              <a:latin typeface="Times New Roman" panose="02020603050405020304" pitchFamily="18" charset="0"/>
              <a:cs typeface="Times New Roman" panose="02020603050405020304" pitchFamily="18" charset="0"/>
            </a:rPr>
            <a:t>қауымдастықтан, мемлекеттік статистика сайтынан алуға немесе интернеттен іздеуге болады</a:t>
          </a:r>
          <a:r>
            <a:rPr lang="kk-KZ" dirty="0">
              <a:solidFill>
                <a:schemeClr val="tx1"/>
              </a:solidFill>
              <a:latin typeface="Times New Roman" panose="02020603050405020304" pitchFamily="18" charset="0"/>
              <a:cs typeface="Times New Roman" panose="02020603050405020304" pitchFamily="18" charset="0"/>
            </a:rPr>
            <a:t>);</a:t>
          </a:r>
          <a:endParaRPr lang="ru-KZ" dirty="0">
            <a:solidFill>
              <a:schemeClr val="tx1"/>
            </a:solidFill>
            <a:latin typeface="Times New Roman" panose="02020603050405020304" pitchFamily="18" charset="0"/>
            <a:cs typeface="Times New Roman" panose="02020603050405020304" pitchFamily="18" charset="0"/>
          </a:endParaRPr>
        </a:p>
      </dgm:t>
    </dgm:pt>
    <dgm:pt modelId="{C21214B1-A5D7-4AEE-9A7A-9676D2F444C1}" type="parTrans" cxnId="{329D7C76-EA39-4E57-BEF6-7594C05CCBAA}">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F0C794F3-E241-4D31-BE8D-954B06554DE7}" type="sibTrans" cxnId="{329D7C76-EA39-4E57-BEF6-7594C05CCBAA}">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E4A46C26-B2DC-47D1-B0DE-B12D73F5FFDB}">
      <dgm:prSet/>
      <dgm:spPr/>
      <dgm:t>
        <a:bodyPr/>
        <a:lstStyle/>
        <a:p>
          <a:pPr>
            <a:lnSpc>
              <a:spcPct val="100000"/>
            </a:lnSpc>
            <a:spcBef>
              <a:spcPts val="0"/>
            </a:spcBef>
            <a:spcAft>
              <a:spcPts val="0"/>
            </a:spcAft>
            <a:buFont typeface="Calibri" panose="020F0502020204030204" pitchFamily="34" charset="0"/>
            <a:buChar char="-"/>
          </a:pPr>
          <a:r>
            <a:rPr lang="kk-KZ">
              <a:solidFill>
                <a:schemeClr val="tx1"/>
              </a:solidFill>
              <a:latin typeface="Times New Roman" panose="02020603050405020304" pitchFamily="18" charset="0"/>
              <a:cs typeface="Times New Roman" panose="02020603050405020304" pitchFamily="18" charset="0"/>
            </a:rPr>
            <a:t>жекелеген көрсеткіштер мен сараптамалық пікірлердің жарияланымдарына негізделе отырып, нарықтық трендтерді анықтау </a:t>
          </a:r>
          <a:r>
            <a:rPr lang="kk-KZ" i="1">
              <a:solidFill>
                <a:schemeClr val="tx1"/>
              </a:solidFill>
              <a:latin typeface="Times New Roman" panose="02020603050405020304" pitchFamily="18" charset="0"/>
              <a:cs typeface="Times New Roman" panose="02020603050405020304" pitchFamily="18" charset="0"/>
            </a:rPr>
            <a:t>(Instagram-дағы лайк санын, бәсекелестер аудиториясының өсуін және т.б. байқауға болады)</a:t>
          </a:r>
          <a:r>
            <a:rPr lang="kk-KZ">
              <a:solidFill>
                <a:schemeClr val="tx1"/>
              </a:solidFill>
              <a:latin typeface="Times New Roman" panose="02020603050405020304" pitchFamily="18" charset="0"/>
              <a:cs typeface="Times New Roman" panose="02020603050405020304" pitchFamily="18" charset="0"/>
            </a:rPr>
            <a:t>;</a:t>
          </a:r>
          <a:endParaRPr lang="ru-KZ">
            <a:solidFill>
              <a:schemeClr val="tx1"/>
            </a:solidFill>
            <a:latin typeface="Times New Roman" panose="02020603050405020304" pitchFamily="18" charset="0"/>
            <a:cs typeface="Times New Roman" panose="02020603050405020304" pitchFamily="18" charset="0"/>
          </a:endParaRPr>
        </a:p>
      </dgm:t>
    </dgm:pt>
    <dgm:pt modelId="{373C1B54-D6EF-4E4D-A940-ADC524535620}" type="parTrans" cxnId="{6BF424AE-B08B-4490-AC9B-9B62CF5AD3DD}">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9BA79FB9-396A-4AD9-A006-E1345C6A2B87}" type="sibTrans" cxnId="{6BF424AE-B08B-4490-AC9B-9B62CF5AD3DD}">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FCDF5851-D6F6-4CDC-8233-6A6EB444C0F3}">
      <dgm:prSet/>
      <dgm:spPr/>
      <dgm:t>
        <a:bodyPr/>
        <a:lstStyle/>
        <a:p>
          <a:pPr>
            <a:lnSpc>
              <a:spcPct val="100000"/>
            </a:lnSpc>
            <a:spcBef>
              <a:spcPts val="0"/>
            </a:spcBef>
            <a:spcAft>
              <a:spcPts val="0"/>
            </a:spcAft>
            <a:buFont typeface="Calibri" panose="020F0502020204030204" pitchFamily="34" charset="0"/>
            <a:buChar char="-"/>
          </a:pPr>
          <a:r>
            <a:rPr lang="kk-KZ" dirty="0">
              <a:solidFill>
                <a:schemeClr val="tx1"/>
              </a:solidFill>
              <a:latin typeface="Times New Roman" panose="02020603050405020304" pitchFamily="18" charset="0"/>
              <a:cs typeface="Times New Roman" panose="02020603050405020304" pitchFamily="18" charset="0"/>
            </a:rPr>
            <a:t>ашық есептерді, сайттарды, жаңалықтарды, мемлекеттік бағдарламаларды </a:t>
          </a:r>
          <a:r>
            <a:rPr lang="kk-KZ" i="1" dirty="0">
              <a:solidFill>
                <a:schemeClr val="tx1"/>
              </a:solidFill>
              <a:latin typeface="Times New Roman" panose="02020603050405020304" pitchFamily="18" charset="0"/>
              <a:cs typeface="Times New Roman" panose="02020603050405020304" pitchFamily="18" charset="0"/>
            </a:rPr>
            <a:t>(2gis, OLX, Satu.kz немесе мамандандырылған сайттар, мысалы, Krisha.kz) </a:t>
          </a:r>
          <a:r>
            <a:rPr lang="kk-KZ" dirty="0">
              <a:solidFill>
                <a:schemeClr val="tx1"/>
              </a:solidFill>
              <a:latin typeface="Times New Roman" panose="02020603050405020304" pitchFamily="18" charset="0"/>
              <a:cs typeface="Times New Roman" panose="02020603050405020304" pitchFamily="18" charset="0"/>
            </a:rPr>
            <a:t>пайдалана отырып бәсекелестер картасын құру;</a:t>
          </a:r>
          <a:endParaRPr lang="ru-KZ" dirty="0">
            <a:solidFill>
              <a:schemeClr val="tx1"/>
            </a:solidFill>
            <a:latin typeface="Times New Roman" panose="02020603050405020304" pitchFamily="18" charset="0"/>
            <a:cs typeface="Times New Roman" panose="02020603050405020304" pitchFamily="18" charset="0"/>
          </a:endParaRPr>
        </a:p>
      </dgm:t>
    </dgm:pt>
    <dgm:pt modelId="{CDF48C16-B1C8-430C-972C-37B0EEE9AFC1}" type="parTrans" cxnId="{84D270D1-402A-404F-8DB6-E021FAE14CDE}">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155CF657-BE07-4248-A0D2-1641786C3DDF}" type="sibTrans" cxnId="{84D270D1-402A-404F-8DB6-E021FAE14CDE}">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981A72F4-DFBC-4902-B4AA-0FD646C7A8F5}">
      <dgm:prSet/>
      <dgm:spPr/>
      <dgm:t>
        <a:bodyPr/>
        <a:lstStyle/>
        <a:p>
          <a:pPr>
            <a:lnSpc>
              <a:spcPct val="100000"/>
            </a:lnSpc>
            <a:spcBef>
              <a:spcPts val="0"/>
            </a:spcBef>
            <a:spcAft>
              <a:spcPts val="0"/>
            </a:spcAft>
            <a:buFont typeface="Calibri" panose="020F0502020204030204" pitchFamily="34" charset="0"/>
            <a:buChar char="-"/>
          </a:pPr>
          <a:r>
            <a:rPr lang="kk-KZ">
              <a:solidFill>
                <a:schemeClr val="tx1"/>
              </a:solidFill>
              <a:latin typeface="Times New Roman" panose="02020603050405020304" pitchFamily="18" charset="0"/>
              <a:cs typeface="Times New Roman" panose="02020603050405020304" pitchFamily="18" charset="0"/>
            </a:rPr>
            <a:t>өндірушілер сайттарында жарияланған баға және өнім ұсыныстары</a:t>
          </a:r>
          <a:r>
            <a:rPr lang="kk-KZ" i="1">
              <a:solidFill>
                <a:schemeClr val="tx1"/>
              </a:solidFill>
              <a:latin typeface="Times New Roman" panose="02020603050405020304" pitchFamily="18" charset="0"/>
              <a:cs typeface="Times New Roman" panose="02020603050405020304" pitchFamily="18" charset="0"/>
            </a:rPr>
            <a:t> (әлеуетті сатып алушылар ретінде ақпарат сұрауға қысылмаңыз)</a:t>
          </a:r>
          <a:r>
            <a:rPr lang="kk-KZ">
              <a:solidFill>
                <a:schemeClr val="tx1"/>
              </a:solidFill>
              <a:latin typeface="Times New Roman" panose="02020603050405020304" pitchFamily="18" charset="0"/>
              <a:cs typeface="Times New Roman" panose="02020603050405020304" pitchFamily="18" charset="0"/>
            </a:rPr>
            <a:t>.</a:t>
          </a:r>
          <a:endParaRPr lang="ru-KZ">
            <a:solidFill>
              <a:schemeClr val="tx1"/>
            </a:solidFill>
            <a:latin typeface="Times New Roman" panose="02020603050405020304" pitchFamily="18" charset="0"/>
            <a:cs typeface="Times New Roman" panose="02020603050405020304" pitchFamily="18" charset="0"/>
          </a:endParaRPr>
        </a:p>
      </dgm:t>
    </dgm:pt>
    <dgm:pt modelId="{D31B1447-37E2-4997-AA60-0F7DF802E8FB}" type="parTrans" cxnId="{BC8BA4AB-E1AA-4B4F-A964-5B606E30252D}">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040A41DF-A3FB-422E-B5C3-04CC0011B385}" type="sibTrans" cxnId="{BC8BA4AB-E1AA-4B4F-A964-5B606E30252D}">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D145A4FD-BC67-4F41-9729-082C84ACF81A}" type="pres">
      <dgm:prSet presAssocID="{54FAC3E9-1F65-4CB5-9930-C4D8C79E366E}" presName="Name0" presStyleCnt="0">
        <dgm:presLayoutVars>
          <dgm:dir/>
          <dgm:animLvl val="lvl"/>
          <dgm:resizeHandles val="exact"/>
        </dgm:presLayoutVars>
      </dgm:prSet>
      <dgm:spPr/>
    </dgm:pt>
    <dgm:pt modelId="{77BD8E3A-EF7F-4C1D-8478-3C7ECDEF63B9}" type="pres">
      <dgm:prSet presAssocID="{3E2D64BF-ABF6-45F9-8621-D09126129AAB}" presName="linNode" presStyleCnt="0"/>
      <dgm:spPr/>
    </dgm:pt>
    <dgm:pt modelId="{56DEBD42-0C6A-4F83-9A1A-1D8EB38553C0}" type="pres">
      <dgm:prSet presAssocID="{3E2D64BF-ABF6-45F9-8621-D09126129AAB}" presName="parentText" presStyleLbl="node1" presStyleIdx="0" presStyleCnt="1" custScaleX="68933" custLinFactNeighborX="-7473" custLinFactNeighborY="722">
        <dgm:presLayoutVars>
          <dgm:chMax val="1"/>
          <dgm:bulletEnabled val="1"/>
        </dgm:presLayoutVars>
      </dgm:prSet>
      <dgm:spPr/>
    </dgm:pt>
    <dgm:pt modelId="{0701CAA9-BA84-4052-A731-48A9A52DF55D}" type="pres">
      <dgm:prSet presAssocID="{3E2D64BF-ABF6-45F9-8621-D09126129AAB}" presName="descendantText" presStyleLbl="alignAccFollowNode1" presStyleIdx="0" presStyleCnt="1" custScaleX="121354" custLinFactNeighborX="-482" custLinFactNeighborY="169">
        <dgm:presLayoutVars>
          <dgm:bulletEnabled val="1"/>
        </dgm:presLayoutVars>
      </dgm:prSet>
      <dgm:spPr/>
    </dgm:pt>
  </dgm:ptLst>
  <dgm:cxnLst>
    <dgm:cxn modelId="{9D7F0314-4565-4772-A2B6-7A30C8394592}" type="presOf" srcId="{FCDF5851-D6F6-4CDC-8233-6A6EB444C0F3}" destId="{0701CAA9-BA84-4052-A731-48A9A52DF55D}" srcOrd="0" destOrd="2" presId="urn:microsoft.com/office/officeart/2005/8/layout/vList5"/>
    <dgm:cxn modelId="{BC3B2B50-13C0-4997-A468-8754CFD8BDE3}" srcId="{54FAC3E9-1F65-4CB5-9930-C4D8C79E366E}" destId="{3E2D64BF-ABF6-45F9-8621-D09126129AAB}" srcOrd="0" destOrd="0" parTransId="{886457C6-5A05-4516-AEAA-38B96D2C2B3C}" sibTransId="{7E36FFCA-64BD-469B-A1DE-4AAD55652499}"/>
    <dgm:cxn modelId="{329D7C76-EA39-4E57-BEF6-7594C05CCBAA}" srcId="{3E2D64BF-ABF6-45F9-8621-D09126129AAB}" destId="{A06528E1-C5F3-4ED0-B394-8902B09274D1}" srcOrd="0" destOrd="0" parTransId="{C21214B1-A5D7-4AEE-9A7A-9676D2F444C1}" sibTransId="{F0C794F3-E241-4D31-BE8D-954B06554DE7}"/>
    <dgm:cxn modelId="{819DAF83-86AF-4F38-98FF-BA2177625AD1}" type="presOf" srcId="{3E2D64BF-ABF6-45F9-8621-D09126129AAB}" destId="{56DEBD42-0C6A-4F83-9A1A-1D8EB38553C0}" srcOrd="0" destOrd="0" presId="urn:microsoft.com/office/officeart/2005/8/layout/vList5"/>
    <dgm:cxn modelId="{E9780E8E-FF27-49AB-930F-EDBC75AC0B42}" type="presOf" srcId="{E4A46C26-B2DC-47D1-B0DE-B12D73F5FFDB}" destId="{0701CAA9-BA84-4052-A731-48A9A52DF55D}" srcOrd="0" destOrd="1" presId="urn:microsoft.com/office/officeart/2005/8/layout/vList5"/>
    <dgm:cxn modelId="{BC8BA4AB-E1AA-4B4F-A964-5B606E30252D}" srcId="{3E2D64BF-ABF6-45F9-8621-D09126129AAB}" destId="{981A72F4-DFBC-4902-B4AA-0FD646C7A8F5}" srcOrd="3" destOrd="0" parTransId="{D31B1447-37E2-4997-AA60-0F7DF802E8FB}" sibTransId="{040A41DF-A3FB-422E-B5C3-04CC0011B385}"/>
    <dgm:cxn modelId="{4D3F94AD-9C69-4947-B8EE-B967CF73CFCA}" type="presOf" srcId="{54FAC3E9-1F65-4CB5-9930-C4D8C79E366E}" destId="{D145A4FD-BC67-4F41-9729-082C84ACF81A}" srcOrd="0" destOrd="0" presId="urn:microsoft.com/office/officeart/2005/8/layout/vList5"/>
    <dgm:cxn modelId="{B3D7F4AD-5358-4A78-B2DA-0D10B0D7F861}" type="presOf" srcId="{A06528E1-C5F3-4ED0-B394-8902B09274D1}" destId="{0701CAA9-BA84-4052-A731-48A9A52DF55D}" srcOrd="0" destOrd="0" presId="urn:microsoft.com/office/officeart/2005/8/layout/vList5"/>
    <dgm:cxn modelId="{6BF424AE-B08B-4490-AC9B-9B62CF5AD3DD}" srcId="{3E2D64BF-ABF6-45F9-8621-D09126129AAB}" destId="{E4A46C26-B2DC-47D1-B0DE-B12D73F5FFDB}" srcOrd="1" destOrd="0" parTransId="{373C1B54-D6EF-4E4D-A940-ADC524535620}" sibTransId="{9BA79FB9-396A-4AD9-A006-E1345C6A2B87}"/>
    <dgm:cxn modelId="{84D270D1-402A-404F-8DB6-E021FAE14CDE}" srcId="{3E2D64BF-ABF6-45F9-8621-D09126129AAB}" destId="{FCDF5851-D6F6-4CDC-8233-6A6EB444C0F3}" srcOrd="2" destOrd="0" parTransId="{CDF48C16-B1C8-430C-972C-37B0EEE9AFC1}" sibTransId="{155CF657-BE07-4248-A0D2-1641786C3DDF}"/>
    <dgm:cxn modelId="{CFD396F1-74CC-42D8-B7E4-D1446832D41C}" type="presOf" srcId="{981A72F4-DFBC-4902-B4AA-0FD646C7A8F5}" destId="{0701CAA9-BA84-4052-A731-48A9A52DF55D}" srcOrd="0" destOrd="3" presId="urn:microsoft.com/office/officeart/2005/8/layout/vList5"/>
    <dgm:cxn modelId="{F45D79C4-4C83-4383-87A7-872AD4E810CA}" type="presParOf" srcId="{D145A4FD-BC67-4F41-9729-082C84ACF81A}" destId="{77BD8E3A-EF7F-4C1D-8478-3C7ECDEF63B9}" srcOrd="0" destOrd="0" presId="urn:microsoft.com/office/officeart/2005/8/layout/vList5"/>
    <dgm:cxn modelId="{3C76E18E-85F4-43D9-9A82-3A5857AF1450}" type="presParOf" srcId="{77BD8E3A-EF7F-4C1D-8478-3C7ECDEF63B9}" destId="{56DEBD42-0C6A-4F83-9A1A-1D8EB38553C0}" srcOrd="0" destOrd="0" presId="urn:microsoft.com/office/officeart/2005/8/layout/vList5"/>
    <dgm:cxn modelId="{28BD3A40-4C5A-4F79-8777-9E1EA9D02E77}" type="presParOf" srcId="{77BD8E3A-EF7F-4C1D-8478-3C7ECDEF63B9}" destId="{0701CAA9-BA84-4052-A731-48A9A52DF55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08513CE-70FB-4B55-83EA-8DD5F7F3466A}"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ru-KZ"/>
        </a:p>
      </dgm:t>
    </dgm:pt>
    <dgm:pt modelId="{2CD27C06-275F-4D6B-9DEE-7616F3967A7E}">
      <dgm:prSet/>
      <dgm:spPr/>
      <dgm:t>
        <a:bodyPr/>
        <a:lstStyle/>
        <a:p>
          <a:r>
            <a:rPr lang="kk-KZ" i="1" dirty="0">
              <a:solidFill>
                <a:schemeClr val="tx1"/>
              </a:solidFill>
              <a:latin typeface="Times New Roman" panose="02020603050405020304" pitchFamily="18" charset="0"/>
              <a:cs typeface="Times New Roman" panose="02020603050405020304" pitchFamily="18" charset="0"/>
            </a:rPr>
            <a:t>Далалық зерттеуде ақпарат алу әдістері келесідей болуы мүмкін: </a:t>
          </a:r>
          <a:endParaRPr lang="ru-KZ" dirty="0">
            <a:solidFill>
              <a:schemeClr val="tx1"/>
            </a:solidFill>
            <a:latin typeface="Times New Roman" panose="02020603050405020304" pitchFamily="18" charset="0"/>
            <a:cs typeface="Times New Roman" panose="02020603050405020304" pitchFamily="18" charset="0"/>
          </a:endParaRPr>
        </a:p>
      </dgm:t>
    </dgm:pt>
    <dgm:pt modelId="{6DF19ECD-40BD-42AF-AD0B-CB1E42A412D5}" type="parTrans" cxnId="{AA4AE324-7A08-485E-A440-1A13805CB26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2C14E24-5982-4116-A43C-D908D526B3CD}" type="sibTrans" cxnId="{AA4AE324-7A08-485E-A440-1A13805CB26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39049CA-C795-472C-957D-53B77A78D5A4}">
      <dgm:prSet/>
      <dgm:spPr/>
      <dgm:t>
        <a:bodyPr/>
        <a:lstStyle/>
        <a:p>
          <a:pPr>
            <a:buFont typeface="Calibri" panose="020F0502020204030204" pitchFamily="34" charset="0"/>
            <a:buChar char="-"/>
          </a:pPr>
          <a:r>
            <a:rPr lang="kk-KZ" dirty="0">
              <a:solidFill>
                <a:schemeClr val="tx1"/>
              </a:solidFill>
              <a:latin typeface="Times New Roman" panose="02020603050405020304" pitchFamily="18" charset="0"/>
              <a:cs typeface="Times New Roman" panose="02020603050405020304" pitchFamily="18" charset="0"/>
            </a:rPr>
            <a:t>сұрақ</a:t>
          </a:r>
          <a:r>
            <a:rPr lang="ru-RU" dirty="0">
              <a:solidFill>
                <a:schemeClr val="tx1"/>
              </a:solidFill>
              <a:latin typeface="Times New Roman" panose="02020603050405020304" pitchFamily="18" charset="0"/>
              <a:cs typeface="Times New Roman" panose="02020603050405020304" pitchFamily="18" charset="0"/>
            </a:rPr>
            <a:t>-</a:t>
          </a:r>
          <a:r>
            <a:rPr lang="ru-RU" dirty="0" err="1">
              <a:solidFill>
                <a:schemeClr val="tx1"/>
              </a:solidFill>
              <a:latin typeface="Times New Roman" panose="02020603050405020304" pitchFamily="18" charset="0"/>
              <a:cs typeface="Times New Roman" panose="02020603050405020304" pitchFamily="18" charset="0"/>
            </a:rPr>
            <a:t>жауап</a:t>
          </a:r>
          <a:r>
            <a:rPr lang="kk-KZ" dirty="0">
              <a:solidFill>
                <a:schemeClr val="tx1"/>
              </a:solidFill>
              <a:latin typeface="Times New Roman" panose="02020603050405020304" pitchFamily="18" charset="0"/>
              <a:cs typeface="Times New Roman" panose="02020603050405020304" pitchFamily="18" charset="0"/>
            </a:rPr>
            <a:t> (телефон арқылы, көшеде, әлеуметтік желілер арқылы);</a:t>
          </a:r>
          <a:endParaRPr lang="ru-KZ" dirty="0">
            <a:solidFill>
              <a:schemeClr val="tx1"/>
            </a:solidFill>
            <a:latin typeface="Times New Roman" panose="02020603050405020304" pitchFamily="18" charset="0"/>
            <a:cs typeface="Times New Roman" panose="02020603050405020304" pitchFamily="18" charset="0"/>
          </a:endParaRPr>
        </a:p>
      </dgm:t>
    </dgm:pt>
    <dgm:pt modelId="{B071C2B0-DA13-4124-8C1A-93AE163FD0A8}" type="parTrans" cxnId="{896CA1F7-6357-4FB0-96ED-5E7F76E8D79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9BCCC88-9638-4BCB-B7AB-343D497EB49A}" type="sibTrans" cxnId="{896CA1F7-6357-4FB0-96ED-5E7F76E8D79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6BEEE3C-0DAC-45C3-BD05-E7854703F247}">
      <dgm:prSet/>
      <dgm:spPr/>
      <dgm:t>
        <a:bodyPr/>
        <a:lstStyle/>
        <a:p>
          <a:pPr>
            <a:buFont typeface="Calibri" panose="020F0502020204030204" pitchFamily="34" charset="0"/>
            <a:buChar char="-"/>
          </a:pPr>
          <a:r>
            <a:rPr lang="kk-KZ" dirty="0">
              <a:solidFill>
                <a:schemeClr val="tx1"/>
              </a:solidFill>
              <a:latin typeface="Times New Roman" panose="02020603050405020304" pitchFamily="18" charset="0"/>
              <a:cs typeface="Times New Roman" panose="02020603050405020304" pitchFamily="18" charset="0"/>
            </a:rPr>
            <a:t>сауалнама жүргізу (онлайн немесе офлайн);</a:t>
          </a:r>
          <a:endParaRPr lang="ru-KZ" dirty="0">
            <a:solidFill>
              <a:schemeClr val="tx1"/>
            </a:solidFill>
            <a:latin typeface="Times New Roman" panose="02020603050405020304" pitchFamily="18" charset="0"/>
            <a:cs typeface="Times New Roman" panose="02020603050405020304" pitchFamily="18" charset="0"/>
          </a:endParaRPr>
        </a:p>
      </dgm:t>
    </dgm:pt>
    <dgm:pt modelId="{D15B42DC-40F0-4188-9602-BBEE42DEC3F0}" type="parTrans" cxnId="{56991FFC-82C7-4478-BE3F-4638A005268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C1454A6-DAED-4F93-9EFE-48616304E330}" type="sibTrans" cxnId="{56991FFC-82C7-4478-BE3F-4638A005268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2972FC5-2839-4DB5-841E-808428461AEB}">
      <dgm:prSet/>
      <dgm:spPr/>
      <dgm:t>
        <a:bodyPr/>
        <a:lstStyle/>
        <a:p>
          <a:pPr>
            <a:buFont typeface="Calibri" panose="020F0502020204030204" pitchFamily="34" charset="0"/>
            <a:buChar char="-"/>
          </a:pPr>
          <a:r>
            <a:rPr lang="kk-KZ" dirty="0">
              <a:solidFill>
                <a:schemeClr val="tx1"/>
              </a:solidFill>
              <a:latin typeface="Times New Roman" panose="02020603050405020304" pitchFamily="18" charset="0"/>
              <a:cs typeface="Times New Roman" panose="02020603050405020304" pitchFamily="18" charset="0"/>
            </a:rPr>
            <a:t>бақылау (тұтынушыларға балмұздақтың дәмін көруді ұсыныңыз және олардың бет-әлпетінен оның ұнаған-ұнамағанын түсінесіз);</a:t>
          </a:r>
          <a:endParaRPr lang="ru-KZ" dirty="0">
            <a:solidFill>
              <a:schemeClr val="tx1"/>
            </a:solidFill>
            <a:latin typeface="Times New Roman" panose="02020603050405020304" pitchFamily="18" charset="0"/>
            <a:cs typeface="Times New Roman" panose="02020603050405020304" pitchFamily="18" charset="0"/>
          </a:endParaRPr>
        </a:p>
      </dgm:t>
    </dgm:pt>
    <dgm:pt modelId="{5E8F3EB4-9233-4180-A6C1-74810687D0A3}" type="parTrans" cxnId="{BF03DCBF-2F05-4377-864E-D6003A83D35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C5C2455-4B33-4C51-A4A3-93547C78BE89}" type="sibTrans" cxnId="{BF03DCBF-2F05-4377-864E-D6003A83D35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627D897-808A-4646-9B82-891CACA9821A}">
      <dgm:prSet/>
      <dgm:spPr/>
      <dgm:t>
        <a:bodyPr/>
        <a:lstStyle/>
        <a:p>
          <a:pPr>
            <a:buFont typeface="Calibri" panose="020F0502020204030204" pitchFamily="34" charset="0"/>
            <a:buChar char="-"/>
          </a:pPr>
          <a:r>
            <a:rPr lang="kk-KZ">
              <a:solidFill>
                <a:schemeClr val="tx1"/>
              </a:solidFill>
              <a:latin typeface="Times New Roman" panose="02020603050405020304" pitchFamily="18" charset="0"/>
              <a:cs typeface="Times New Roman" panose="02020603050405020304" pitchFamily="18" charset="0"/>
            </a:rPr>
            <a:t>эксперимент (таңдауға екі дәм ұсыныңыз);</a:t>
          </a:r>
          <a:endParaRPr lang="ru-KZ">
            <a:solidFill>
              <a:schemeClr val="tx1"/>
            </a:solidFill>
            <a:latin typeface="Times New Roman" panose="02020603050405020304" pitchFamily="18" charset="0"/>
            <a:cs typeface="Times New Roman" panose="02020603050405020304" pitchFamily="18" charset="0"/>
          </a:endParaRPr>
        </a:p>
      </dgm:t>
    </dgm:pt>
    <dgm:pt modelId="{0E4754CE-F669-49E4-BB2E-4CC888583D5D}" type="parTrans" cxnId="{69DF97A9-4C5B-4635-BD6D-D43FBF1C5BA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E3B628B-0D6D-4D4B-8130-F5A0B2ED5C7F}" type="sibTrans" cxnId="{69DF97A9-4C5B-4635-BD6D-D43FBF1C5BA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5FD4CD3-1683-4822-A31F-3B4BFCACD09A}">
      <dgm:prSet/>
      <dgm:spPr/>
      <dgm:t>
        <a:bodyPr/>
        <a:lstStyle/>
        <a:p>
          <a:pPr>
            <a:buFont typeface="Calibri" panose="020F0502020204030204" pitchFamily="34" charset="0"/>
            <a:buChar char="-"/>
          </a:pPr>
          <a:r>
            <a:rPr lang="kk-KZ" dirty="0">
              <a:solidFill>
                <a:schemeClr val="tx1"/>
              </a:solidFill>
              <a:latin typeface="Times New Roman" panose="02020603050405020304" pitchFamily="18" charset="0"/>
              <a:cs typeface="Times New Roman" panose="02020603050405020304" pitchFamily="18" charset="0"/>
            </a:rPr>
            <a:t>имитация (балмұздақ әлі жоқ болса, суреттерді басып шығаруға немесе оның ерекшеліктері туралы айтуға болады).</a:t>
          </a:r>
          <a:endParaRPr lang="ru-KZ" dirty="0">
            <a:solidFill>
              <a:schemeClr val="tx1"/>
            </a:solidFill>
            <a:latin typeface="Times New Roman" panose="02020603050405020304" pitchFamily="18" charset="0"/>
            <a:cs typeface="Times New Roman" panose="02020603050405020304" pitchFamily="18" charset="0"/>
          </a:endParaRPr>
        </a:p>
      </dgm:t>
    </dgm:pt>
    <dgm:pt modelId="{D6CBA0C3-9B1A-45BA-AE76-3F87C7CE981A}" type="parTrans" cxnId="{DC0376A4-EE04-4B3F-AFE6-4142090DD8F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1B9698F-9E8B-482A-A29A-5426BE70A2A6}" type="sibTrans" cxnId="{DC0376A4-EE04-4B3F-AFE6-4142090DD8F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0DA33E3-C99D-429B-840F-BD4EAC47ED6D}" type="pres">
      <dgm:prSet presAssocID="{C08513CE-70FB-4B55-83EA-8DD5F7F3466A}" presName="theList" presStyleCnt="0">
        <dgm:presLayoutVars>
          <dgm:dir/>
          <dgm:animLvl val="lvl"/>
          <dgm:resizeHandles val="exact"/>
        </dgm:presLayoutVars>
      </dgm:prSet>
      <dgm:spPr/>
    </dgm:pt>
    <dgm:pt modelId="{9332632D-A608-4131-B961-2606E423EF7F}" type="pres">
      <dgm:prSet presAssocID="{2CD27C06-275F-4D6B-9DEE-7616F3967A7E}" presName="compNode" presStyleCnt="0"/>
      <dgm:spPr/>
    </dgm:pt>
    <dgm:pt modelId="{010A1BFD-08DB-470F-91FB-DF4D1B54B8B9}" type="pres">
      <dgm:prSet presAssocID="{2CD27C06-275F-4D6B-9DEE-7616F3967A7E}" presName="aNode" presStyleLbl="bgShp" presStyleIdx="0" presStyleCnt="1"/>
      <dgm:spPr/>
    </dgm:pt>
    <dgm:pt modelId="{8BE52F2D-C527-46BD-9656-A7F963489646}" type="pres">
      <dgm:prSet presAssocID="{2CD27C06-275F-4D6B-9DEE-7616F3967A7E}" presName="textNode" presStyleLbl="bgShp" presStyleIdx="0" presStyleCnt="1"/>
      <dgm:spPr/>
    </dgm:pt>
    <dgm:pt modelId="{2B2B4621-FCFA-473C-84C5-A229204DD233}" type="pres">
      <dgm:prSet presAssocID="{2CD27C06-275F-4D6B-9DEE-7616F3967A7E}" presName="compChildNode" presStyleCnt="0"/>
      <dgm:spPr/>
    </dgm:pt>
    <dgm:pt modelId="{D2A49018-02E3-43CD-943A-082CAC2B8A11}" type="pres">
      <dgm:prSet presAssocID="{2CD27C06-275F-4D6B-9DEE-7616F3967A7E}" presName="theInnerList" presStyleCnt="0"/>
      <dgm:spPr/>
    </dgm:pt>
    <dgm:pt modelId="{225BE976-E8C0-4F99-836E-7591F9904049}" type="pres">
      <dgm:prSet presAssocID="{F39049CA-C795-472C-957D-53B77A78D5A4}" presName="childNode" presStyleLbl="node1" presStyleIdx="0" presStyleCnt="5">
        <dgm:presLayoutVars>
          <dgm:bulletEnabled val="1"/>
        </dgm:presLayoutVars>
      </dgm:prSet>
      <dgm:spPr/>
    </dgm:pt>
    <dgm:pt modelId="{3ABBEEA6-66CA-4D92-BD04-BCB5EB5E5DE7}" type="pres">
      <dgm:prSet presAssocID="{F39049CA-C795-472C-957D-53B77A78D5A4}" presName="aSpace2" presStyleCnt="0"/>
      <dgm:spPr/>
    </dgm:pt>
    <dgm:pt modelId="{B9D4DEF8-8BD2-46CC-A108-6C538D4BC357}" type="pres">
      <dgm:prSet presAssocID="{F6BEEE3C-0DAC-45C3-BD05-E7854703F247}" presName="childNode" presStyleLbl="node1" presStyleIdx="1" presStyleCnt="5">
        <dgm:presLayoutVars>
          <dgm:bulletEnabled val="1"/>
        </dgm:presLayoutVars>
      </dgm:prSet>
      <dgm:spPr/>
    </dgm:pt>
    <dgm:pt modelId="{9E632FEC-83CC-4678-A812-5D855A7DA674}" type="pres">
      <dgm:prSet presAssocID="{F6BEEE3C-0DAC-45C3-BD05-E7854703F247}" presName="aSpace2" presStyleCnt="0"/>
      <dgm:spPr/>
    </dgm:pt>
    <dgm:pt modelId="{6F87C73F-57EA-499F-A120-744D633C43BE}" type="pres">
      <dgm:prSet presAssocID="{C2972FC5-2839-4DB5-841E-808428461AEB}" presName="childNode" presStyleLbl="node1" presStyleIdx="2" presStyleCnt="5">
        <dgm:presLayoutVars>
          <dgm:bulletEnabled val="1"/>
        </dgm:presLayoutVars>
      </dgm:prSet>
      <dgm:spPr/>
    </dgm:pt>
    <dgm:pt modelId="{9772058D-67FD-4C61-AA63-AD982261A8F8}" type="pres">
      <dgm:prSet presAssocID="{C2972FC5-2839-4DB5-841E-808428461AEB}" presName="aSpace2" presStyleCnt="0"/>
      <dgm:spPr/>
    </dgm:pt>
    <dgm:pt modelId="{4E98F89C-C956-4B6D-A3CF-0FE1C14724F1}" type="pres">
      <dgm:prSet presAssocID="{D627D897-808A-4646-9B82-891CACA9821A}" presName="childNode" presStyleLbl="node1" presStyleIdx="3" presStyleCnt="5">
        <dgm:presLayoutVars>
          <dgm:bulletEnabled val="1"/>
        </dgm:presLayoutVars>
      </dgm:prSet>
      <dgm:spPr/>
    </dgm:pt>
    <dgm:pt modelId="{139B60CB-BCB6-40A5-B260-B24B770C4315}" type="pres">
      <dgm:prSet presAssocID="{D627D897-808A-4646-9B82-891CACA9821A}" presName="aSpace2" presStyleCnt="0"/>
      <dgm:spPr/>
    </dgm:pt>
    <dgm:pt modelId="{890C8EF6-3CC0-4E2A-BE8D-61A2168CD4D0}" type="pres">
      <dgm:prSet presAssocID="{35FD4CD3-1683-4822-A31F-3B4BFCACD09A}" presName="childNode" presStyleLbl="node1" presStyleIdx="4" presStyleCnt="5">
        <dgm:presLayoutVars>
          <dgm:bulletEnabled val="1"/>
        </dgm:presLayoutVars>
      </dgm:prSet>
      <dgm:spPr/>
    </dgm:pt>
  </dgm:ptLst>
  <dgm:cxnLst>
    <dgm:cxn modelId="{755AB720-B9E4-439A-A772-4A5F95B4CE92}" type="presOf" srcId="{D627D897-808A-4646-9B82-891CACA9821A}" destId="{4E98F89C-C956-4B6D-A3CF-0FE1C14724F1}" srcOrd="0" destOrd="0" presId="urn:microsoft.com/office/officeart/2005/8/layout/lProcess2"/>
    <dgm:cxn modelId="{AA4AE324-7A08-485E-A440-1A13805CB261}" srcId="{C08513CE-70FB-4B55-83EA-8DD5F7F3466A}" destId="{2CD27C06-275F-4D6B-9DEE-7616F3967A7E}" srcOrd="0" destOrd="0" parTransId="{6DF19ECD-40BD-42AF-AD0B-CB1E42A412D5}" sibTransId="{C2C14E24-5982-4116-A43C-D908D526B3CD}"/>
    <dgm:cxn modelId="{ABD20130-4E65-4D46-B832-6F66F36242F5}" type="presOf" srcId="{F6BEEE3C-0DAC-45C3-BD05-E7854703F247}" destId="{B9D4DEF8-8BD2-46CC-A108-6C538D4BC357}" srcOrd="0" destOrd="0" presId="urn:microsoft.com/office/officeart/2005/8/layout/lProcess2"/>
    <dgm:cxn modelId="{BE57B561-1B5F-43E4-BDB9-152E66342885}" type="presOf" srcId="{C08513CE-70FB-4B55-83EA-8DD5F7F3466A}" destId="{80DA33E3-C99D-429B-840F-BD4EAC47ED6D}" srcOrd="0" destOrd="0" presId="urn:microsoft.com/office/officeart/2005/8/layout/lProcess2"/>
    <dgm:cxn modelId="{F129E472-C26F-4139-90FA-812DF1B17311}" type="presOf" srcId="{2CD27C06-275F-4D6B-9DEE-7616F3967A7E}" destId="{010A1BFD-08DB-470F-91FB-DF4D1B54B8B9}" srcOrd="0" destOrd="0" presId="urn:microsoft.com/office/officeart/2005/8/layout/lProcess2"/>
    <dgm:cxn modelId="{DC0376A4-EE04-4B3F-AFE6-4142090DD8F6}" srcId="{2CD27C06-275F-4D6B-9DEE-7616F3967A7E}" destId="{35FD4CD3-1683-4822-A31F-3B4BFCACD09A}" srcOrd="4" destOrd="0" parTransId="{D6CBA0C3-9B1A-45BA-AE76-3F87C7CE981A}" sibTransId="{91B9698F-9E8B-482A-A29A-5426BE70A2A6}"/>
    <dgm:cxn modelId="{69DF97A9-4C5B-4635-BD6D-D43FBF1C5BA8}" srcId="{2CD27C06-275F-4D6B-9DEE-7616F3967A7E}" destId="{D627D897-808A-4646-9B82-891CACA9821A}" srcOrd="3" destOrd="0" parTransId="{0E4754CE-F669-49E4-BB2E-4CC888583D5D}" sibTransId="{9E3B628B-0D6D-4D4B-8130-F5A0B2ED5C7F}"/>
    <dgm:cxn modelId="{A76665AD-B08E-4950-88A7-26FABA8D821E}" type="presOf" srcId="{35FD4CD3-1683-4822-A31F-3B4BFCACD09A}" destId="{890C8EF6-3CC0-4E2A-BE8D-61A2168CD4D0}" srcOrd="0" destOrd="0" presId="urn:microsoft.com/office/officeart/2005/8/layout/lProcess2"/>
    <dgm:cxn modelId="{BF03DCBF-2F05-4377-864E-D6003A83D357}" srcId="{2CD27C06-275F-4D6B-9DEE-7616F3967A7E}" destId="{C2972FC5-2839-4DB5-841E-808428461AEB}" srcOrd="2" destOrd="0" parTransId="{5E8F3EB4-9233-4180-A6C1-74810687D0A3}" sibTransId="{6C5C2455-4B33-4C51-A4A3-93547C78BE89}"/>
    <dgm:cxn modelId="{8C7777D6-6EC9-4944-84F6-2797AD958E14}" type="presOf" srcId="{F39049CA-C795-472C-957D-53B77A78D5A4}" destId="{225BE976-E8C0-4F99-836E-7591F9904049}" srcOrd="0" destOrd="0" presId="urn:microsoft.com/office/officeart/2005/8/layout/lProcess2"/>
    <dgm:cxn modelId="{5671CADE-7442-462C-93DA-327DCD509C24}" type="presOf" srcId="{C2972FC5-2839-4DB5-841E-808428461AEB}" destId="{6F87C73F-57EA-499F-A120-744D633C43BE}" srcOrd="0" destOrd="0" presId="urn:microsoft.com/office/officeart/2005/8/layout/lProcess2"/>
    <dgm:cxn modelId="{37A7AEE1-FBC6-466D-B909-044F528E770E}" type="presOf" srcId="{2CD27C06-275F-4D6B-9DEE-7616F3967A7E}" destId="{8BE52F2D-C527-46BD-9656-A7F963489646}" srcOrd="1" destOrd="0" presId="urn:microsoft.com/office/officeart/2005/8/layout/lProcess2"/>
    <dgm:cxn modelId="{896CA1F7-6357-4FB0-96ED-5E7F76E8D790}" srcId="{2CD27C06-275F-4D6B-9DEE-7616F3967A7E}" destId="{F39049CA-C795-472C-957D-53B77A78D5A4}" srcOrd="0" destOrd="0" parTransId="{B071C2B0-DA13-4124-8C1A-93AE163FD0A8}" sibTransId="{79BCCC88-9638-4BCB-B7AB-343D497EB49A}"/>
    <dgm:cxn modelId="{56991FFC-82C7-4478-BE3F-4638A0052685}" srcId="{2CD27C06-275F-4D6B-9DEE-7616F3967A7E}" destId="{F6BEEE3C-0DAC-45C3-BD05-E7854703F247}" srcOrd="1" destOrd="0" parTransId="{D15B42DC-40F0-4188-9602-BBEE42DEC3F0}" sibTransId="{7C1454A6-DAED-4F93-9EFE-48616304E330}"/>
    <dgm:cxn modelId="{920B4445-712C-44C9-92E1-D035B848CBA7}" type="presParOf" srcId="{80DA33E3-C99D-429B-840F-BD4EAC47ED6D}" destId="{9332632D-A608-4131-B961-2606E423EF7F}" srcOrd="0" destOrd="0" presId="urn:microsoft.com/office/officeart/2005/8/layout/lProcess2"/>
    <dgm:cxn modelId="{51FC3269-E110-4ABC-98FE-F02E675D1DEA}" type="presParOf" srcId="{9332632D-A608-4131-B961-2606E423EF7F}" destId="{010A1BFD-08DB-470F-91FB-DF4D1B54B8B9}" srcOrd="0" destOrd="0" presId="urn:microsoft.com/office/officeart/2005/8/layout/lProcess2"/>
    <dgm:cxn modelId="{9F646EF2-55B5-4124-A06D-840F898A0C7F}" type="presParOf" srcId="{9332632D-A608-4131-B961-2606E423EF7F}" destId="{8BE52F2D-C527-46BD-9656-A7F963489646}" srcOrd="1" destOrd="0" presId="urn:microsoft.com/office/officeart/2005/8/layout/lProcess2"/>
    <dgm:cxn modelId="{C2073708-3350-4F5F-89CC-507400D75DDE}" type="presParOf" srcId="{9332632D-A608-4131-B961-2606E423EF7F}" destId="{2B2B4621-FCFA-473C-84C5-A229204DD233}" srcOrd="2" destOrd="0" presId="urn:microsoft.com/office/officeart/2005/8/layout/lProcess2"/>
    <dgm:cxn modelId="{F89818A1-5BDD-4309-9008-F93592CB0FDB}" type="presParOf" srcId="{2B2B4621-FCFA-473C-84C5-A229204DD233}" destId="{D2A49018-02E3-43CD-943A-082CAC2B8A11}" srcOrd="0" destOrd="0" presId="urn:microsoft.com/office/officeart/2005/8/layout/lProcess2"/>
    <dgm:cxn modelId="{E91A7D67-747D-4903-A1B6-B7C0F0443969}" type="presParOf" srcId="{D2A49018-02E3-43CD-943A-082CAC2B8A11}" destId="{225BE976-E8C0-4F99-836E-7591F9904049}" srcOrd="0" destOrd="0" presId="urn:microsoft.com/office/officeart/2005/8/layout/lProcess2"/>
    <dgm:cxn modelId="{B1E7397C-7FA2-4EE8-88BB-5DD35CCE381D}" type="presParOf" srcId="{D2A49018-02E3-43CD-943A-082CAC2B8A11}" destId="{3ABBEEA6-66CA-4D92-BD04-BCB5EB5E5DE7}" srcOrd="1" destOrd="0" presId="urn:microsoft.com/office/officeart/2005/8/layout/lProcess2"/>
    <dgm:cxn modelId="{F256EA47-B8B1-4A8F-AB85-FA0C1423E10B}" type="presParOf" srcId="{D2A49018-02E3-43CD-943A-082CAC2B8A11}" destId="{B9D4DEF8-8BD2-46CC-A108-6C538D4BC357}" srcOrd="2" destOrd="0" presId="urn:microsoft.com/office/officeart/2005/8/layout/lProcess2"/>
    <dgm:cxn modelId="{BCB90156-7699-4D71-8F10-9B02A96897B6}" type="presParOf" srcId="{D2A49018-02E3-43CD-943A-082CAC2B8A11}" destId="{9E632FEC-83CC-4678-A812-5D855A7DA674}" srcOrd="3" destOrd="0" presId="urn:microsoft.com/office/officeart/2005/8/layout/lProcess2"/>
    <dgm:cxn modelId="{0F140CFD-5765-42C8-97C2-7E8C1781877E}" type="presParOf" srcId="{D2A49018-02E3-43CD-943A-082CAC2B8A11}" destId="{6F87C73F-57EA-499F-A120-744D633C43BE}" srcOrd="4" destOrd="0" presId="urn:microsoft.com/office/officeart/2005/8/layout/lProcess2"/>
    <dgm:cxn modelId="{9B68A6D8-CE02-4B5D-AC77-CA3C02BE0441}" type="presParOf" srcId="{D2A49018-02E3-43CD-943A-082CAC2B8A11}" destId="{9772058D-67FD-4C61-AA63-AD982261A8F8}" srcOrd="5" destOrd="0" presId="urn:microsoft.com/office/officeart/2005/8/layout/lProcess2"/>
    <dgm:cxn modelId="{F3BEDF8C-821D-41F4-9590-CCD40388C9D7}" type="presParOf" srcId="{D2A49018-02E3-43CD-943A-082CAC2B8A11}" destId="{4E98F89C-C956-4B6D-A3CF-0FE1C14724F1}" srcOrd="6" destOrd="0" presId="urn:microsoft.com/office/officeart/2005/8/layout/lProcess2"/>
    <dgm:cxn modelId="{1511DF2F-BC12-411A-B155-ED7120D4EB35}" type="presParOf" srcId="{D2A49018-02E3-43CD-943A-082CAC2B8A11}" destId="{139B60CB-BCB6-40A5-B260-B24B770C4315}" srcOrd="7" destOrd="0" presId="urn:microsoft.com/office/officeart/2005/8/layout/lProcess2"/>
    <dgm:cxn modelId="{FAB5FD8D-61D8-4080-AB96-5C04871F8ACF}" type="presParOf" srcId="{D2A49018-02E3-43CD-943A-082CAC2B8A11}" destId="{890C8EF6-3CC0-4E2A-BE8D-61A2168CD4D0}" srcOrd="8"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9D15F9C-E6D5-4825-B0C1-73BA4F12B9F8}"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ru-KZ"/>
        </a:p>
      </dgm:t>
    </dgm:pt>
    <dgm:pt modelId="{70B20B01-5F39-4A9B-9159-8F8535833A0A}">
      <dgm:prSet phldrT="[Текст]"/>
      <dgm:spPr/>
      <dgm:t>
        <a:bodyPr/>
        <a:lstStyle/>
        <a:p>
          <a:pPr algn="ctr"/>
          <a:r>
            <a:rPr lang="kk-KZ" b="1" i="0" dirty="0">
              <a:solidFill>
                <a:schemeClr val="tx1"/>
              </a:solidFill>
              <a:latin typeface="Times New Roman" panose="02020603050405020304" pitchFamily="18" charset="0"/>
              <a:cs typeface="Times New Roman" panose="02020603050405020304" pitchFamily="18" charset="0"/>
            </a:rPr>
            <a:t>Мақсатты аудитория (МА) </a:t>
          </a:r>
          <a:r>
            <a:rPr lang="kk-KZ" i="0" dirty="0">
              <a:solidFill>
                <a:schemeClr val="tx1"/>
              </a:solidFill>
              <a:latin typeface="Times New Roman" panose="02020603050405020304" pitchFamily="18" charset="0"/>
              <a:cs typeface="Times New Roman" panose="02020603050405020304" pitchFamily="18" charset="0"/>
            </a:rPr>
            <a:t>– кейбір сипаттамалары, қасиеттері, қызығушылықтары ортақ, сол себепті нақты ұсынылатын тауарға немесе қызметке, маркетингтік ұсыныстарға немесе лозунгілерге өнім өндірушілер күтіп отырғандай назар аудару ықтималдығы жоғары адамдар тобы.</a:t>
          </a:r>
          <a:endParaRPr lang="ru-KZ" i="0" dirty="0">
            <a:solidFill>
              <a:schemeClr val="tx1"/>
            </a:solidFill>
            <a:latin typeface="Times New Roman" panose="02020603050405020304" pitchFamily="18" charset="0"/>
            <a:cs typeface="Times New Roman" panose="02020603050405020304" pitchFamily="18" charset="0"/>
          </a:endParaRPr>
        </a:p>
      </dgm:t>
    </dgm:pt>
    <dgm:pt modelId="{1B7D7D8A-205D-4851-922D-B393B7F54AF6}" type="parTrans" cxnId="{D091E313-8399-49AF-8314-BC69444F3FA9}">
      <dgm:prSet/>
      <dgm:spPr/>
      <dgm:t>
        <a:bodyPr/>
        <a:lstStyle/>
        <a:p>
          <a:pPr algn="ctr"/>
          <a:endParaRPr lang="ru-KZ" i="0">
            <a:solidFill>
              <a:schemeClr val="tx1"/>
            </a:solidFill>
            <a:latin typeface="Times New Roman" panose="02020603050405020304" pitchFamily="18" charset="0"/>
            <a:cs typeface="Times New Roman" panose="02020603050405020304" pitchFamily="18" charset="0"/>
          </a:endParaRPr>
        </a:p>
      </dgm:t>
    </dgm:pt>
    <dgm:pt modelId="{CB7B49D7-2828-41BF-A456-FC3759471569}" type="sibTrans" cxnId="{D091E313-8399-49AF-8314-BC69444F3FA9}">
      <dgm:prSet/>
      <dgm:spPr/>
      <dgm:t>
        <a:bodyPr/>
        <a:lstStyle/>
        <a:p>
          <a:pPr algn="ctr"/>
          <a:endParaRPr lang="ru-KZ" i="0">
            <a:solidFill>
              <a:schemeClr val="tx1"/>
            </a:solidFill>
            <a:latin typeface="Times New Roman" panose="02020603050405020304" pitchFamily="18" charset="0"/>
            <a:cs typeface="Times New Roman" panose="02020603050405020304" pitchFamily="18" charset="0"/>
          </a:endParaRPr>
        </a:p>
      </dgm:t>
    </dgm:pt>
    <dgm:pt modelId="{9150D843-2D30-4CEC-9F12-6A743FEEB21E}">
      <dgm:prSet phldrT="[Текст]"/>
      <dgm:spPr/>
      <dgm:t>
        <a:bodyPr/>
        <a:lstStyle/>
        <a:p>
          <a:pPr algn="ctr"/>
          <a:r>
            <a:rPr lang="kk-KZ" i="0" dirty="0">
              <a:solidFill>
                <a:schemeClr val="tx1"/>
              </a:solidFill>
              <a:latin typeface="Times New Roman" panose="02020603050405020304" pitchFamily="18" charset="0"/>
              <a:cs typeface="Times New Roman" panose="02020603050405020304" pitchFamily="18" charset="0"/>
            </a:rPr>
            <a:t>МА-ның басты қасиеті оның қажеттіліктерінен және белгілі бір тақырыптарға қызығушылығынан тұрады, соның негізінде осы МА</a:t>
          </a:r>
          <a:r>
            <a:rPr lang="ru-RU" i="0" dirty="0">
              <a:solidFill>
                <a:schemeClr val="tx1"/>
              </a:solidFill>
              <a:latin typeface="Times New Roman" panose="02020603050405020304" pitchFamily="18" charset="0"/>
              <a:cs typeface="Times New Roman" panose="02020603050405020304" pitchFamily="18" charset="0"/>
            </a:rPr>
            <a:t>-</a:t>
          </a:r>
          <a:r>
            <a:rPr lang="kk-KZ" i="0" dirty="0">
              <a:solidFill>
                <a:schemeClr val="tx1"/>
              </a:solidFill>
              <a:latin typeface="Times New Roman" panose="02020603050405020304" pitchFamily="18" charset="0"/>
              <a:cs typeface="Times New Roman" panose="02020603050405020304" pitchFamily="18" charset="0"/>
            </a:rPr>
            <a:t> ға қандай да бір тауарларды немесе қызметтерді нәтижелі ұсынуға,  табысты сатуға болады</a:t>
          </a:r>
          <a:endParaRPr lang="ru-KZ" i="0" dirty="0">
            <a:solidFill>
              <a:schemeClr val="tx1"/>
            </a:solidFill>
            <a:latin typeface="Times New Roman" panose="02020603050405020304" pitchFamily="18" charset="0"/>
            <a:cs typeface="Times New Roman" panose="02020603050405020304" pitchFamily="18" charset="0"/>
          </a:endParaRPr>
        </a:p>
      </dgm:t>
    </dgm:pt>
    <dgm:pt modelId="{86E53D88-7FAA-4251-8FA7-733E2FB6921A}" type="parTrans" cxnId="{48795B4F-89C0-4F3F-8794-41E9ECF2CC5C}">
      <dgm:prSet/>
      <dgm:spPr/>
      <dgm:t>
        <a:bodyPr/>
        <a:lstStyle/>
        <a:p>
          <a:pPr algn="ctr"/>
          <a:endParaRPr lang="ru-KZ" i="0">
            <a:solidFill>
              <a:schemeClr val="tx1"/>
            </a:solidFill>
            <a:latin typeface="Times New Roman" panose="02020603050405020304" pitchFamily="18" charset="0"/>
            <a:cs typeface="Times New Roman" panose="02020603050405020304" pitchFamily="18" charset="0"/>
          </a:endParaRPr>
        </a:p>
      </dgm:t>
    </dgm:pt>
    <dgm:pt modelId="{709ED53E-08A0-480E-A873-A8AE73C4CBFB}" type="sibTrans" cxnId="{48795B4F-89C0-4F3F-8794-41E9ECF2CC5C}">
      <dgm:prSet/>
      <dgm:spPr/>
      <dgm:t>
        <a:bodyPr/>
        <a:lstStyle/>
        <a:p>
          <a:pPr algn="ctr"/>
          <a:endParaRPr lang="ru-KZ" i="0">
            <a:solidFill>
              <a:schemeClr val="tx1"/>
            </a:solidFill>
            <a:latin typeface="Times New Roman" panose="02020603050405020304" pitchFamily="18" charset="0"/>
            <a:cs typeface="Times New Roman" panose="02020603050405020304" pitchFamily="18" charset="0"/>
          </a:endParaRPr>
        </a:p>
      </dgm:t>
    </dgm:pt>
    <dgm:pt modelId="{3C4F8138-BC8F-45A0-A657-7406FFD8DBD8}">
      <dgm:prSet phldrT="[Текст]"/>
      <dgm:spPr/>
      <dgm:t>
        <a:bodyPr/>
        <a:lstStyle/>
        <a:p>
          <a:pPr algn="ctr"/>
          <a:r>
            <a:rPr lang="kk-KZ" i="0" dirty="0">
              <a:solidFill>
                <a:schemeClr val="tx1"/>
              </a:solidFill>
              <a:latin typeface="Times New Roman" panose="02020603050405020304" pitchFamily="18" charset="0"/>
              <a:cs typeface="Times New Roman" panose="02020603050405020304" pitchFamily="18" charset="0"/>
            </a:rPr>
            <a:t>МА өнімнің соңғы пайдаланушысымен әрқашан сәйкес келе бермейді</a:t>
          </a:r>
          <a:endParaRPr lang="ru-KZ" i="0" dirty="0">
            <a:solidFill>
              <a:schemeClr val="tx1"/>
            </a:solidFill>
            <a:latin typeface="Times New Roman" panose="02020603050405020304" pitchFamily="18" charset="0"/>
            <a:cs typeface="Times New Roman" panose="02020603050405020304" pitchFamily="18" charset="0"/>
          </a:endParaRPr>
        </a:p>
      </dgm:t>
    </dgm:pt>
    <dgm:pt modelId="{B452E846-05BD-4034-B524-1B14F7EF23F8}" type="parTrans" cxnId="{378EE71D-D524-4EDE-B830-714200B4CC12}">
      <dgm:prSet/>
      <dgm:spPr/>
      <dgm:t>
        <a:bodyPr/>
        <a:lstStyle/>
        <a:p>
          <a:pPr algn="ctr"/>
          <a:endParaRPr lang="ru-KZ" i="0">
            <a:solidFill>
              <a:schemeClr val="tx1"/>
            </a:solidFill>
            <a:latin typeface="Times New Roman" panose="02020603050405020304" pitchFamily="18" charset="0"/>
            <a:cs typeface="Times New Roman" panose="02020603050405020304" pitchFamily="18" charset="0"/>
          </a:endParaRPr>
        </a:p>
      </dgm:t>
    </dgm:pt>
    <dgm:pt modelId="{83E5ED64-434C-45BA-B49F-262D5857DCB2}" type="sibTrans" cxnId="{378EE71D-D524-4EDE-B830-714200B4CC12}">
      <dgm:prSet/>
      <dgm:spPr/>
      <dgm:t>
        <a:bodyPr/>
        <a:lstStyle/>
        <a:p>
          <a:pPr algn="ctr"/>
          <a:endParaRPr lang="ru-KZ" i="0">
            <a:solidFill>
              <a:schemeClr val="tx1"/>
            </a:solidFill>
            <a:latin typeface="Times New Roman" panose="02020603050405020304" pitchFamily="18" charset="0"/>
            <a:cs typeface="Times New Roman" panose="02020603050405020304" pitchFamily="18" charset="0"/>
          </a:endParaRPr>
        </a:p>
      </dgm:t>
    </dgm:pt>
    <dgm:pt modelId="{BDEAA864-E440-4DEA-AE02-CF39A67757A9}">
      <dgm:prSet phldrT="[Текст]"/>
      <dgm:spPr/>
      <dgm:t>
        <a:bodyPr/>
        <a:lstStyle/>
        <a:p>
          <a:pPr algn="ctr"/>
          <a:r>
            <a:rPr lang="kk-KZ" i="0" dirty="0">
              <a:solidFill>
                <a:schemeClr val="tx1"/>
              </a:solidFill>
              <a:latin typeface="Times New Roman" panose="02020603050405020304" pitchFamily="18" charset="0"/>
              <a:cs typeface="Times New Roman" panose="02020603050405020304" pitchFamily="18" charset="0"/>
            </a:rPr>
            <a:t>МА</a:t>
          </a:r>
          <a:r>
            <a:rPr lang="ru-RU" i="0" dirty="0">
              <a:solidFill>
                <a:schemeClr val="tx1"/>
              </a:solidFill>
              <a:latin typeface="Times New Roman" panose="02020603050405020304" pitchFamily="18" charset="0"/>
              <a:cs typeface="Times New Roman" panose="02020603050405020304" pitchFamily="18" charset="0"/>
            </a:rPr>
            <a:t>-</a:t>
          </a:r>
          <a:r>
            <a:rPr lang="kk-KZ" i="0" dirty="0">
              <a:solidFill>
                <a:schemeClr val="tx1"/>
              </a:solidFill>
              <a:latin typeface="Times New Roman" panose="02020603050405020304" pitchFamily="18" charset="0"/>
              <a:cs typeface="Times New Roman" panose="02020603050405020304" pitchFamily="18" charset="0"/>
            </a:rPr>
            <a:t>ны түсіну жарнамадан үнемдеуге, клиентке бағытталған, үздік өнімді және т.б. жасауға мүмкіндік береді.</a:t>
          </a:r>
          <a:endParaRPr lang="ru-KZ" i="0" dirty="0">
            <a:solidFill>
              <a:schemeClr val="tx1"/>
            </a:solidFill>
            <a:latin typeface="Times New Roman" panose="02020603050405020304" pitchFamily="18" charset="0"/>
            <a:cs typeface="Times New Roman" panose="02020603050405020304" pitchFamily="18" charset="0"/>
          </a:endParaRPr>
        </a:p>
      </dgm:t>
    </dgm:pt>
    <dgm:pt modelId="{F894A55B-2A7C-490D-A10A-DC192BD7FBC6}" type="parTrans" cxnId="{3393C80F-9009-44A6-A5A2-05DF5B059721}">
      <dgm:prSet/>
      <dgm:spPr/>
      <dgm:t>
        <a:bodyPr/>
        <a:lstStyle/>
        <a:p>
          <a:pPr algn="ctr"/>
          <a:endParaRPr lang="ru-KZ" i="0">
            <a:solidFill>
              <a:schemeClr val="tx1"/>
            </a:solidFill>
            <a:latin typeface="Times New Roman" panose="02020603050405020304" pitchFamily="18" charset="0"/>
            <a:cs typeface="Times New Roman" panose="02020603050405020304" pitchFamily="18" charset="0"/>
          </a:endParaRPr>
        </a:p>
      </dgm:t>
    </dgm:pt>
    <dgm:pt modelId="{027054BE-3C92-46FC-BB94-D431AC53809C}" type="sibTrans" cxnId="{3393C80F-9009-44A6-A5A2-05DF5B059721}">
      <dgm:prSet/>
      <dgm:spPr/>
      <dgm:t>
        <a:bodyPr/>
        <a:lstStyle/>
        <a:p>
          <a:pPr algn="ctr"/>
          <a:endParaRPr lang="ru-KZ" i="0">
            <a:solidFill>
              <a:schemeClr val="tx1"/>
            </a:solidFill>
            <a:latin typeface="Times New Roman" panose="02020603050405020304" pitchFamily="18" charset="0"/>
            <a:cs typeface="Times New Roman" panose="02020603050405020304" pitchFamily="18" charset="0"/>
          </a:endParaRPr>
        </a:p>
      </dgm:t>
    </dgm:pt>
    <dgm:pt modelId="{5D2B6133-C225-4373-BD23-1C1A23CE2E11}" type="pres">
      <dgm:prSet presAssocID="{D9D15F9C-E6D5-4825-B0C1-73BA4F12B9F8}" presName="theList" presStyleCnt="0">
        <dgm:presLayoutVars>
          <dgm:dir/>
          <dgm:animLvl val="lvl"/>
          <dgm:resizeHandles val="exact"/>
        </dgm:presLayoutVars>
      </dgm:prSet>
      <dgm:spPr/>
    </dgm:pt>
    <dgm:pt modelId="{36086512-9973-4039-9083-757121CF65C8}" type="pres">
      <dgm:prSet presAssocID="{70B20B01-5F39-4A9B-9159-8F8535833A0A}" presName="compNode" presStyleCnt="0"/>
      <dgm:spPr/>
    </dgm:pt>
    <dgm:pt modelId="{06967EB5-1A96-4F00-B294-37F796393CDD}" type="pres">
      <dgm:prSet presAssocID="{70B20B01-5F39-4A9B-9159-8F8535833A0A}" presName="aNode" presStyleLbl="bgShp" presStyleIdx="0" presStyleCnt="1"/>
      <dgm:spPr/>
    </dgm:pt>
    <dgm:pt modelId="{4794996B-0271-4CBA-BCDC-E4531419BB94}" type="pres">
      <dgm:prSet presAssocID="{70B20B01-5F39-4A9B-9159-8F8535833A0A}" presName="textNode" presStyleLbl="bgShp" presStyleIdx="0" presStyleCnt="1"/>
      <dgm:spPr/>
    </dgm:pt>
    <dgm:pt modelId="{CE83CC10-C2B5-4BB0-92D4-E76503A58F4C}" type="pres">
      <dgm:prSet presAssocID="{70B20B01-5F39-4A9B-9159-8F8535833A0A}" presName="compChildNode" presStyleCnt="0"/>
      <dgm:spPr/>
    </dgm:pt>
    <dgm:pt modelId="{02498E49-6783-4F10-BC68-8B5BEB65F0A7}" type="pres">
      <dgm:prSet presAssocID="{70B20B01-5F39-4A9B-9159-8F8535833A0A}" presName="theInnerList" presStyleCnt="0"/>
      <dgm:spPr/>
    </dgm:pt>
    <dgm:pt modelId="{0B5968B5-C2F6-458E-9814-2F4C35A6505C}" type="pres">
      <dgm:prSet presAssocID="{9150D843-2D30-4CEC-9F12-6A743FEEB21E}" presName="childNode" presStyleLbl="node1" presStyleIdx="0" presStyleCnt="3">
        <dgm:presLayoutVars>
          <dgm:bulletEnabled val="1"/>
        </dgm:presLayoutVars>
      </dgm:prSet>
      <dgm:spPr/>
    </dgm:pt>
    <dgm:pt modelId="{18EC0F4A-28CF-47E3-B422-8F765402F9E1}" type="pres">
      <dgm:prSet presAssocID="{9150D843-2D30-4CEC-9F12-6A743FEEB21E}" presName="aSpace2" presStyleCnt="0"/>
      <dgm:spPr/>
    </dgm:pt>
    <dgm:pt modelId="{A56F63F1-5255-4DD8-A406-92C2A9E45C27}" type="pres">
      <dgm:prSet presAssocID="{3C4F8138-BC8F-45A0-A657-7406FFD8DBD8}" presName="childNode" presStyleLbl="node1" presStyleIdx="1" presStyleCnt="3">
        <dgm:presLayoutVars>
          <dgm:bulletEnabled val="1"/>
        </dgm:presLayoutVars>
      </dgm:prSet>
      <dgm:spPr/>
    </dgm:pt>
    <dgm:pt modelId="{6CC894A8-C61C-4495-9A60-042919F03131}" type="pres">
      <dgm:prSet presAssocID="{3C4F8138-BC8F-45A0-A657-7406FFD8DBD8}" presName="aSpace2" presStyleCnt="0"/>
      <dgm:spPr/>
    </dgm:pt>
    <dgm:pt modelId="{EA7DFE9E-2E9A-4360-A943-5AFD95D701AE}" type="pres">
      <dgm:prSet presAssocID="{BDEAA864-E440-4DEA-AE02-CF39A67757A9}" presName="childNode" presStyleLbl="node1" presStyleIdx="2" presStyleCnt="3">
        <dgm:presLayoutVars>
          <dgm:bulletEnabled val="1"/>
        </dgm:presLayoutVars>
      </dgm:prSet>
      <dgm:spPr/>
    </dgm:pt>
  </dgm:ptLst>
  <dgm:cxnLst>
    <dgm:cxn modelId="{3393C80F-9009-44A6-A5A2-05DF5B059721}" srcId="{70B20B01-5F39-4A9B-9159-8F8535833A0A}" destId="{BDEAA864-E440-4DEA-AE02-CF39A67757A9}" srcOrd="2" destOrd="0" parTransId="{F894A55B-2A7C-490D-A10A-DC192BD7FBC6}" sibTransId="{027054BE-3C92-46FC-BB94-D431AC53809C}"/>
    <dgm:cxn modelId="{D091E313-8399-49AF-8314-BC69444F3FA9}" srcId="{D9D15F9C-E6D5-4825-B0C1-73BA4F12B9F8}" destId="{70B20B01-5F39-4A9B-9159-8F8535833A0A}" srcOrd="0" destOrd="0" parTransId="{1B7D7D8A-205D-4851-922D-B393B7F54AF6}" sibTransId="{CB7B49D7-2828-41BF-A456-FC3759471569}"/>
    <dgm:cxn modelId="{D5895E15-95CD-41E8-9066-2FE302CA357E}" type="presOf" srcId="{9150D843-2D30-4CEC-9F12-6A743FEEB21E}" destId="{0B5968B5-C2F6-458E-9814-2F4C35A6505C}" srcOrd="0" destOrd="0" presId="urn:microsoft.com/office/officeart/2005/8/layout/lProcess2"/>
    <dgm:cxn modelId="{378EE71D-D524-4EDE-B830-714200B4CC12}" srcId="{70B20B01-5F39-4A9B-9159-8F8535833A0A}" destId="{3C4F8138-BC8F-45A0-A657-7406FFD8DBD8}" srcOrd="1" destOrd="0" parTransId="{B452E846-05BD-4034-B524-1B14F7EF23F8}" sibTransId="{83E5ED64-434C-45BA-B49F-262D5857DCB2}"/>
    <dgm:cxn modelId="{07315033-C48B-4DED-A2A6-85F5258FA116}" type="presOf" srcId="{D9D15F9C-E6D5-4825-B0C1-73BA4F12B9F8}" destId="{5D2B6133-C225-4373-BD23-1C1A23CE2E11}" srcOrd="0" destOrd="0" presId="urn:microsoft.com/office/officeart/2005/8/layout/lProcess2"/>
    <dgm:cxn modelId="{75300B48-FB25-4DB9-BBEE-4599D0B409D7}" type="presOf" srcId="{70B20B01-5F39-4A9B-9159-8F8535833A0A}" destId="{4794996B-0271-4CBA-BCDC-E4531419BB94}" srcOrd="1" destOrd="0" presId="urn:microsoft.com/office/officeart/2005/8/layout/lProcess2"/>
    <dgm:cxn modelId="{48795B4F-89C0-4F3F-8794-41E9ECF2CC5C}" srcId="{70B20B01-5F39-4A9B-9159-8F8535833A0A}" destId="{9150D843-2D30-4CEC-9F12-6A743FEEB21E}" srcOrd="0" destOrd="0" parTransId="{86E53D88-7FAA-4251-8FA7-733E2FB6921A}" sibTransId="{709ED53E-08A0-480E-A873-A8AE73C4CBFB}"/>
    <dgm:cxn modelId="{F1C47C56-C0B7-47FF-8C6C-958E39F85CE4}" type="presOf" srcId="{70B20B01-5F39-4A9B-9159-8F8535833A0A}" destId="{06967EB5-1A96-4F00-B294-37F796393CDD}" srcOrd="0" destOrd="0" presId="urn:microsoft.com/office/officeart/2005/8/layout/lProcess2"/>
    <dgm:cxn modelId="{53044495-E4CF-47F4-81E4-3AEC37A8A721}" type="presOf" srcId="{3C4F8138-BC8F-45A0-A657-7406FFD8DBD8}" destId="{A56F63F1-5255-4DD8-A406-92C2A9E45C27}" srcOrd="0" destOrd="0" presId="urn:microsoft.com/office/officeart/2005/8/layout/lProcess2"/>
    <dgm:cxn modelId="{124D50F5-9EAF-4225-B220-38DFE082D6A4}" type="presOf" srcId="{BDEAA864-E440-4DEA-AE02-CF39A67757A9}" destId="{EA7DFE9E-2E9A-4360-A943-5AFD95D701AE}" srcOrd="0" destOrd="0" presId="urn:microsoft.com/office/officeart/2005/8/layout/lProcess2"/>
    <dgm:cxn modelId="{46B2BE54-C005-4B4E-923B-A5596C5828CE}" type="presParOf" srcId="{5D2B6133-C225-4373-BD23-1C1A23CE2E11}" destId="{36086512-9973-4039-9083-757121CF65C8}" srcOrd="0" destOrd="0" presId="urn:microsoft.com/office/officeart/2005/8/layout/lProcess2"/>
    <dgm:cxn modelId="{0A64925F-24E9-4710-9E60-912DF9E4DFAE}" type="presParOf" srcId="{36086512-9973-4039-9083-757121CF65C8}" destId="{06967EB5-1A96-4F00-B294-37F796393CDD}" srcOrd="0" destOrd="0" presId="urn:microsoft.com/office/officeart/2005/8/layout/lProcess2"/>
    <dgm:cxn modelId="{F15A0595-4436-4B21-BDD9-FD0BFD11B6F8}" type="presParOf" srcId="{36086512-9973-4039-9083-757121CF65C8}" destId="{4794996B-0271-4CBA-BCDC-E4531419BB94}" srcOrd="1" destOrd="0" presId="urn:microsoft.com/office/officeart/2005/8/layout/lProcess2"/>
    <dgm:cxn modelId="{3C08C241-4C9C-430F-929D-F9C6C15D4E09}" type="presParOf" srcId="{36086512-9973-4039-9083-757121CF65C8}" destId="{CE83CC10-C2B5-4BB0-92D4-E76503A58F4C}" srcOrd="2" destOrd="0" presId="urn:microsoft.com/office/officeart/2005/8/layout/lProcess2"/>
    <dgm:cxn modelId="{9224C094-CE8C-4172-A61A-6F637CC75F92}" type="presParOf" srcId="{CE83CC10-C2B5-4BB0-92D4-E76503A58F4C}" destId="{02498E49-6783-4F10-BC68-8B5BEB65F0A7}" srcOrd="0" destOrd="0" presId="urn:microsoft.com/office/officeart/2005/8/layout/lProcess2"/>
    <dgm:cxn modelId="{07C87C55-4DDD-4F8D-BE89-25BE2CD60DA5}" type="presParOf" srcId="{02498E49-6783-4F10-BC68-8B5BEB65F0A7}" destId="{0B5968B5-C2F6-458E-9814-2F4C35A6505C}" srcOrd="0" destOrd="0" presId="urn:microsoft.com/office/officeart/2005/8/layout/lProcess2"/>
    <dgm:cxn modelId="{229F5558-DE83-4458-AF6A-DE4CBF062D48}" type="presParOf" srcId="{02498E49-6783-4F10-BC68-8B5BEB65F0A7}" destId="{18EC0F4A-28CF-47E3-B422-8F765402F9E1}" srcOrd="1" destOrd="0" presId="urn:microsoft.com/office/officeart/2005/8/layout/lProcess2"/>
    <dgm:cxn modelId="{0099DE8A-B624-4CCF-9211-7995BBAF5A70}" type="presParOf" srcId="{02498E49-6783-4F10-BC68-8B5BEB65F0A7}" destId="{A56F63F1-5255-4DD8-A406-92C2A9E45C27}" srcOrd="2" destOrd="0" presId="urn:microsoft.com/office/officeart/2005/8/layout/lProcess2"/>
    <dgm:cxn modelId="{57DC4427-4E7A-4D7B-8154-72F69ADAB87B}" type="presParOf" srcId="{02498E49-6783-4F10-BC68-8B5BEB65F0A7}" destId="{6CC894A8-C61C-4495-9A60-042919F03131}" srcOrd="3" destOrd="0" presId="urn:microsoft.com/office/officeart/2005/8/layout/lProcess2"/>
    <dgm:cxn modelId="{FD74BDEA-BE3E-41C7-8AF0-5FC1009A5942}" type="presParOf" srcId="{02498E49-6783-4F10-BC68-8B5BEB65F0A7}" destId="{EA7DFE9E-2E9A-4360-A943-5AFD95D701AE}"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79E7F46-ECE3-4E43-A3C8-EC052709C2ED}"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KZ"/>
        </a:p>
      </dgm:t>
    </dgm:pt>
    <dgm:pt modelId="{BDEEB38F-23BB-4A06-8987-0DDC51BD4387}">
      <dgm:prSet/>
      <dgm:spPr/>
      <dgm:t>
        <a:bodyPr/>
        <a:lstStyle/>
        <a:p>
          <a:r>
            <a:rPr lang="kk-KZ" i="1" dirty="0">
              <a:solidFill>
                <a:schemeClr val="tx1"/>
              </a:solidFill>
              <a:latin typeface="Times New Roman" panose="02020603050405020304" pitchFamily="18" charset="0"/>
              <a:cs typeface="Times New Roman" panose="02020603050405020304" pitchFamily="18" charset="0"/>
            </a:rPr>
            <a:t>Мақсатты аудиторияны мамандар екі негізгі түрге бөледі</a:t>
          </a:r>
          <a:r>
            <a:rPr lang="kk-KZ" dirty="0">
              <a:solidFill>
                <a:schemeClr val="tx1"/>
              </a:solidFill>
              <a:latin typeface="Times New Roman" panose="02020603050405020304" pitchFamily="18" charset="0"/>
              <a:cs typeface="Times New Roman" panose="02020603050405020304" pitchFamily="18" charset="0"/>
            </a:rPr>
            <a:t>:</a:t>
          </a:r>
          <a:endParaRPr lang="ru-KZ" dirty="0">
            <a:solidFill>
              <a:schemeClr val="tx1"/>
            </a:solidFill>
            <a:latin typeface="Times New Roman" panose="02020603050405020304" pitchFamily="18" charset="0"/>
            <a:cs typeface="Times New Roman" panose="02020603050405020304" pitchFamily="18" charset="0"/>
          </a:endParaRPr>
        </a:p>
      </dgm:t>
    </dgm:pt>
    <dgm:pt modelId="{87B1485A-5289-45DC-BAD4-D5BFBD7B5372}" type="parTrans" cxnId="{F8196947-AC70-44CA-B215-FE9621157FD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DBFC203-97B4-4DCD-9510-4DCE5F3BE5D1}" type="sibTrans" cxnId="{F8196947-AC70-44CA-B215-FE9621157FD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68956D3-0E5A-4A0D-AE54-E0DC6071F3E7}">
      <dgm:prSet/>
      <dgm:spPr/>
      <dgm:t>
        <a:bodyPr/>
        <a:lstStyle/>
        <a:p>
          <a:pPr>
            <a:buFont typeface="Calibri" panose="020F0502020204030204" pitchFamily="34" charset="0"/>
            <a:buChar char="-"/>
          </a:pPr>
          <a:r>
            <a:rPr lang="kk-KZ" b="1" dirty="0">
              <a:solidFill>
                <a:schemeClr val="tx1"/>
              </a:solidFill>
              <a:latin typeface="Times New Roman" panose="02020603050405020304" pitchFamily="18" charset="0"/>
              <a:cs typeface="Times New Roman" panose="02020603050405020304" pitchFamily="18" charset="0"/>
            </a:rPr>
            <a:t>негізгі бөлім: </a:t>
          </a:r>
          <a:r>
            <a:rPr lang="kk-KZ" dirty="0">
              <a:solidFill>
                <a:schemeClr val="tx1"/>
              </a:solidFill>
              <a:latin typeface="Times New Roman" panose="02020603050405020304" pitchFamily="18" charset="0"/>
              <a:cs typeface="Times New Roman" panose="02020603050405020304" pitchFamily="18" charset="0"/>
            </a:rPr>
            <a:t>қандай брендті сатып алу және қандай қызметтерге тапсырыс беру туралы тікелей шешім қабылдайтын адамдар, яғни болашақ мәміленің бастамашысы, қаражат иелері;</a:t>
          </a:r>
          <a:endParaRPr lang="ru-KZ" dirty="0">
            <a:solidFill>
              <a:schemeClr val="tx1"/>
            </a:solidFill>
            <a:latin typeface="Times New Roman" panose="02020603050405020304" pitchFamily="18" charset="0"/>
            <a:cs typeface="Times New Roman" panose="02020603050405020304" pitchFamily="18" charset="0"/>
          </a:endParaRPr>
        </a:p>
      </dgm:t>
    </dgm:pt>
    <dgm:pt modelId="{EED38975-F5AF-451C-A3FF-5C1C646BDC91}" type="parTrans" cxnId="{DA402F1E-E726-4EE0-8FCD-2C3F6C8786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17BCCA9-463A-4104-929B-E31C64E77AD6}" type="sibTrans" cxnId="{DA402F1E-E726-4EE0-8FCD-2C3F6C8786B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354E89F-8BFE-4B45-BDD3-38F3D961A0F6}">
      <dgm:prSet/>
      <dgm:spPr/>
      <dgm:t>
        <a:bodyPr/>
        <a:lstStyle/>
        <a:p>
          <a:pPr>
            <a:buFont typeface="Calibri" panose="020F0502020204030204" pitchFamily="34" charset="0"/>
            <a:buChar char="-"/>
          </a:pPr>
          <a:r>
            <a:rPr lang="kk-KZ" b="1" dirty="0">
              <a:solidFill>
                <a:schemeClr val="tx1"/>
              </a:solidFill>
              <a:latin typeface="Times New Roman" panose="02020603050405020304" pitchFamily="18" charset="0"/>
              <a:cs typeface="Times New Roman" panose="02020603050405020304" pitchFamily="18" charset="0"/>
            </a:rPr>
            <a:t>жанама бөлім: </a:t>
          </a:r>
          <a:r>
            <a:rPr lang="kk-KZ" dirty="0">
              <a:solidFill>
                <a:schemeClr val="tx1"/>
              </a:solidFill>
              <a:latin typeface="Times New Roman" panose="02020603050405020304" pitchFamily="18" charset="0"/>
              <a:cs typeface="Times New Roman" panose="02020603050405020304" pitchFamily="18" charset="0"/>
            </a:rPr>
            <a:t>сипаттамасы әр түрлі, бірақ ортақ белгі – болашақ сатып алу немесе тапсырыс жасауда пассивті рөлге ие болуы, олар мәміленің бастамашысы бола алмайды, бір нәрсені сатып алу үшін қаражатты басқармайды.</a:t>
          </a:r>
          <a:endParaRPr lang="ru-KZ" dirty="0">
            <a:solidFill>
              <a:schemeClr val="tx1"/>
            </a:solidFill>
            <a:latin typeface="Times New Roman" panose="02020603050405020304" pitchFamily="18" charset="0"/>
            <a:cs typeface="Times New Roman" panose="02020603050405020304" pitchFamily="18" charset="0"/>
          </a:endParaRPr>
        </a:p>
      </dgm:t>
    </dgm:pt>
    <dgm:pt modelId="{95166202-D59B-4357-8D22-EFDCB2AD709B}" type="parTrans" cxnId="{23AF29D5-D067-49F9-9114-8648F0A099C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7525939-03E9-490E-A7FF-47FF0485D5E0}" type="sibTrans" cxnId="{23AF29D5-D067-49F9-9114-8648F0A099C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B2668FF-E099-4EC3-9C1A-B6B026BEDC47}">
      <dgm:prSet/>
      <dgm:spPr/>
      <dgm:t>
        <a:bodyPr/>
        <a:lstStyle/>
        <a:p>
          <a:pPr>
            <a:buFont typeface="Calibri" panose="020F0502020204030204" pitchFamily="34" charset="0"/>
            <a:buNone/>
          </a:pPr>
          <a:endParaRPr lang="ru-KZ" dirty="0">
            <a:solidFill>
              <a:schemeClr val="tx1"/>
            </a:solidFill>
            <a:latin typeface="Times New Roman" panose="02020603050405020304" pitchFamily="18" charset="0"/>
            <a:cs typeface="Times New Roman" panose="02020603050405020304" pitchFamily="18" charset="0"/>
          </a:endParaRPr>
        </a:p>
      </dgm:t>
    </dgm:pt>
    <dgm:pt modelId="{5E9C20AD-B1B3-4343-9FF7-3580B16194FE}" type="parTrans" cxnId="{78F03F05-E2EB-4487-8F36-067B08892B71}">
      <dgm:prSet/>
      <dgm:spPr/>
      <dgm:t>
        <a:bodyPr/>
        <a:lstStyle/>
        <a:p>
          <a:endParaRPr lang="ru-KZ">
            <a:solidFill>
              <a:schemeClr val="tx1"/>
            </a:solidFill>
          </a:endParaRPr>
        </a:p>
      </dgm:t>
    </dgm:pt>
    <dgm:pt modelId="{3CFEB31B-B8D3-4CF2-8800-856F9E1A6999}" type="sibTrans" cxnId="{78F03F05-E2EB-4487-8F36-067B08892B71}">
      <dgm:prSet/>
      <dgm:spPr/>
      <dgm:t>
        <a:bodyPr/>
        <a:lstStyle/>
        <a:p>
          <a:endParaRPr lang="ru-KZ">
            <a:solidFill>
              <a:schemeClr val="tx1"/>
            </a:solidFill>
          </a:endParaRPr>
        </a:p>
      </dgm:t>
    </dgm:pt>
    <dgm:pt modelId="{49F93AC2-152F-4D1A-A9A9-49B4683C2191}" type="pres">
      <dgm:prSet presAssocID="{B79E7F46-ECE3-4E43-A3C8-EC052709C2ED}" presName="linearFlow" presStyleCnt="0">
        <dgm:presLayoutVars>
          <dgm:dir/>
          <dgm:animLvl val="lvl"/>
          <dgm:resizeHandles val="exact"/>
        </dgm:presLayoutVars>
      </dgm:prSet>
      <dgm:spPr/>
    </dgm:pt>
    <dgm:pt modelId="{FE45130C-9F09-482A-A55B-9000C70A6726}" type="pres">
      <dgm:prSet presAssocID="{BDEEB38F-23BB-4A06-8987-0DDC51BD4387}" presName="composite" presStyleCnt="0"/>
      <dgm:spPr/>
    </dgm:pt>
    <dgm:pt modelId="{2E4E8A66-0E4A-438A-8887-DB7E903465EB}" type="pres">
      <dgm:prSet presAssocID="{BDEEB38F-23BB-4A06-8987-0DDC51BD4387}" presName="parentText" presStyleLbl="alignNode1" presStyleIdx="0" presStyleCnt="1" custScaleY="135450">
        <dgm:presLayoutVars>
          <dgm:chMax val="1"/>
          <dgm:bulletEnabled val="1"/>
        </dgm:presLayoutVars>
      </dgm:prSet>
      <dgm:spPr/>
    </dgm:pt>
    <dgm:pt modelId="{F84B9DA5-770C-4A95-B9D5-1682876D7F3D}" type="pres">
      <dgm:prSet presAssocID="{BDEEB38F-23BB-4A06-8987-0DDC51BD4387}" presName="descendantText" presStyleLbl="alignAcc1" presStyleIdx="0" presStyleCnt="1" custScaleY="154263">
        <dgm:presLayoutVars>
          <dgm:bulletEnabled val="1"/>
        </dgm:presLayoutVars>
      </dgm:prSet>
      <dgm:spPr/>
    </dgm:pt>
  </dgm:ptLst>
  <dgm:cxnLst>
    <dgm:cxn modelId="{78F03F05-E2EB-4487-8F36-067B08892B71}" srcId="{BDEEB38F-23BB-4A06-8987-0DDC51BD4387}" destId="{4B2668FF-E099-4EC3-9C1A-B6B026BEDC47}" srcOrd="1" destOrd="0" parTransId="{5E9C20AD-B1B3-4343-9FF7-3580B16194FE}" sibTransId="{3CFEB31B-B8D3-4CF2-8800-856F9E1A6999}"/>
    <dgm:cxn modelId="{DA402F1E-E726-4EE0-8FCD-2C3F6C8786B5}" srcId="{BDEEB38F-23BB-4A06-8987-0DDC51BD4387}" destId="{168956D3-0E5A-4A0D-AE54-E0DC6071F3E7}" srcOrd="0" destOrd="0" parTransId="{EED38975-F5AF-451C-A3FF-5C1C646BDC91}" sibTransId="{017BCCA9-463A-4104-929B-E31C64E77AD6}"/>
    <dgm:cxn modelId="{D5D89922-D053-49C9-9483-F43ECAF03ABE}" type="presOf" srcId="{9354E89F-8BFE-4B45-BDD3-38F3D961A0F6}" destId="{F84B9DA5-770C-4A95-B9D5-1682876D7F3D}" srcOrd="0" destOrd="2" presId="urn:microsoft.com/office/officeart/2005/8/layout/chevron2"/>
    <dgm:cxn modelId="{F8196947-AC70-44CA-B215-FE9621157FD4}" srcId="{B79E7F46-ECE3-4E43-A3C8-EC052709C2ED}" destId="{BDEEB38F-23BB-4A06-8987-0DDC51BD4387}" srcOrd="0" destOrd="0" parTransId="{87B1485A-5289-45DC-BAD4-D5BFBD7B5372}" sibTransId="{CDBFC203-97B4-4DCD-9510-4DCE5F3BE5D1}"/>
    <dgm:cxn modelId="{FAD3A257-CBAD-4574-AF9A-CC35D35753CE}" type="presOf" srcId="{B79E7F46-ECE3-4E43-A3C8-EC052709C2ED}" destId="{49F93AC2-152F-4D1A-A9A9-49B4683C2191}" srcOrd="0" destOrd="0" presId="urn:microsoft.com/office/officeart/2005/8/layout/chevron2"/>
    <dgm:cxn modelId="{9E6BB1B5-4DE9-447E-91BB-3471A2A971A8}" type="presOf" srcId="{4B2668FF-E099-4EC3-9C1A-B6B026BEDC47}" destId="{F84B9DA5-770C-4A95-B9D5-1682876D7F3D}" srcOrd="0" destOrd="1" presId="urn:microsoft.com/office/officeart/2005/8/layout/chevron2"/>
    <dgm:cxn modelId="{23AF29D5-D067-49F9-9114-8648F0A099CE}" srcId="{BDEEB38F-23BB-4A06-8987-0DDC51BD4387}" destId="{9354E89F-8BFE-4B45-BDD3-38F3D961A0F6}" srcOrd="2" destOrd="0" parTransId="{95166202-D59B-4357-8D22-EFDCB2AD709B}" sibTransId="{57525939-03E9-490E-A7FF-47FF0485D5E0}"/>
    <dgm:cxn modelId="{748E51E1-621E-4B99-BF79-EE9BDE16B911}" type="presOf" srcId="{BDEEB38F-23BB-4A06-8987-0DDC51BD4387}" destId="{2E4E8A66-0E4A-438A-8887-DB7E903465EB}" srcOrd="0" destOrd="0" presId="urn:microsoft.com/office/officeart/2005/8/layout/chevron2"/>
    <dgm:cxn modelId="{0840BEE9-B659-43A5-94AA-51A85668E24C}" type="presOf" srcId="{168956D3-0E5A-4A0D-AE54-E0DC6071F3E7}" destId="{F84B9DA5-770C-4A95-B9D5-1682876D7F3D}" srcOrd="0" destOrd="0" presId="urn:microsoft.com/office/officeart/2005/8/layout/chevron2"/>
    <dgm:cxn modelId="{80171D7D-687E-4AD8-B4BC-919A3A8CFA64}" type="presParOf" srcId="{49F93AC2-152F-4D1A-A9A9-49B4683C2191}" destId="{FE45130C-9F09-482A-A55B-9000C70A6726}" srcOrd="0" destOrd="0" presId="urn:microsoft.com/office/officeart/2005/8/layout/chevron2"/>
    <dgm:cxn modelId="{3B1DAD74-55BE-4589-BB34-4543B41601F4}" type="presParOf" srcId="{FE45130C-9F09-482A-A55B-9000C70A6726}" destId="{2E4E8A66-0E4A-438A-8887-DB7E903465EB}" srcOrd="0" destOrd="0" presId="urn:microsoft.com/office/officeart/2005/8/layout/chevron2"/>
    <dgm:cxn modelId="{9EDE30E1-8536-4C66-987B-200A0221A649}" type="presParOf" srcId="{FE45130C-9F09-482A-A55B-9000C70A6726}" destId="{F84B9DA5-770C-4A95-B9D5-1682876D7F3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D2705F8-6E9D-47C2-9264-329EAE2C2B8A}"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KZ"/>
        </a:p>
      </dgm:t>
    </dgm:pt>
    <dgm:pt modelId="{B323293A-557B-4A6D-B677-7B3170B09427}">
      <dgm:prSet/>
      <dgm:spPr/>
      <dgm:t>
        <a:bodyPr/>
        <a:lstStyle/>
        <a:p>
          <a:r>
            <a:rPr lang="kk-KZ" i="1" dirty="0">
              <a:solidFill>
                <a:schemeClr val="tx1"/>
              </a:solidFill>
              <a:latin typeface="Times New Roman" panose="02020603050405020304" pitchFamily="18" charset="0"/>
              <a:cs typeface="Times New Roman" panose="02020603050405020304" pitchFamily="18" charset="0"/>
            </a:rPr>
            <a:t>Мақсатты аудиторияның  негізгі топтары:</a:t>
          </a:r>
          <a:endParaRPr lang="ru-KZ" dirty="0">
            <a:solidFill>
              <a:schemeClr val="tx1"/>
            </a:solidFill>
            <a:latin typeface="Times New Roman" panose="02020603050405020304" pitchFamily="18" charset="0"/>
            <a:cs typeface="Times New Roman" panose="02020603050405020304" pitchFamily="18" charset="0"/>
          </a:endParaRPr>
        </a:p>
      </dgm:t>
    </dgm:pt>
    <dgm:pt modelId="{8DE4FE3B-8969-4B5B-844F-3C74244D6922}" type="parTrans" cxnId="{EFFB5141-03D9-4475-924B-C9F81D4A277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F949AB3-F8FF-4B05-8ABA-BE65721DE837}" type="sibTrans" cxnId="{EFFB5141-03D9-4475-924B-C9F81D4A277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ACE0BCB-0F01-43A6-8DBC-198FF90F5DBD}">
      <dgm:prSet/>
      <dgm:spPr/>
      <dgm:t>
        <a:bodyPr/>
        <a:lstStyle/>
        <a:p>
          <a:pPr>
            <a:buFont typeface="+mj-lt"/>
            <a:buAutoNum type="arabicPeriod"/>
          </a:pPr>
          <a:r>
            <a:rPr lang="kk-KZ" b="1" i="1">
              <a:solidFill>
                <a:schemeClr val="tx1"/>
              </a:solidFill>
              <a:latin typeface="Times New Roman" panose="02020603050405020304" pitchFamily="18" charset="0"/>
              <a:cs typeface="Times New Roman" panose="02020603050405020304" pitchFamily="18" charset="0"/>
            </a:rPr>
            <a:t>Географиялық</a:t>
          </a:r>
          <a:r>
            <a:rPr lang="kk-KZ">
              <a:solidFill>
                <a:schemeClr val="tx1"/>
              </a:solidFill>
              <a:latin typeface="Times New Roman" panose="02020603050405020304" pitchFamily="18" charset="0"/>
              <a:cs typeface="Times New Roman" panose="02020603050405020304" pitchFamily="18" charset="0"/>
            </a:rPr>
            <a:t>:</a:t>
          </a:r>
          <a:endParaRPr lang="ru-KZ">
            <a:solidFill>
              <a:schemeClr val="tx1"/>
            </a:solidFill>
            <a:latin typeface="Times New Roman" panose="02020603050405020304" pitchFamily="18" charset="0"/>
            <a:cs typeface="Times New Roman" panose="02020603050405020304" pitchFamily="18" charset="0"/>
          </a:endParaRPr>
        </a:p>
      </dgm:t>
    </dgm:pt>
    <dgm:pt modelId="{27789C28-E456-4DA2-B9CC-6E7FF593A36F}" type="parTrans" cxnId="{0A946D3D-2F7D-4DAF-9E73-8D539E9E275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4F01AF8-CF8F-48F0-A377-026E2266039F}" type="sibTrans" cxnId="{0A946D3D-2F7D-4DAF-9E73-8D539E9E275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25F99C0-C723-45CB-A693-17E11018BEA0}">
      <dgm:prSet/>
      <dgm:spPr/>
      <dgm:t>
        <a:bodyPr/>
        <a:lstStyle/>
        <a:p>
          <a:pPr>
            <a:buSzPts val="1100"/>
            <a:buFont typeface="Arial" panose="020B0604020202020204" pitchFamily="34" charset="0"/>
            <a:buChar char="-"/>
          </a:pPr>
          <a:r>
            <a:rPr lang="kk-KZ" dirty="0">
              <a:solidFill>
                <a:schemeClr val="tx1"/>
              </a:solidFill>
              <a:latin typeface="Times New Roman" panose="02020603050405020304" pitchFamily="18" charset="0"/>
              <a:cs typeface="Times New Roman" panose="02020603050405020304" pitchFamily="18" charset="0"/>
            </a:rPr>
            <a:t>Олар қалада тұра ма,әлде ауылда ма?</a:t>
          </a:r>
          <a:endParaRPr lang="ru-KZ" dirty="0">
            <a:solidFill>
              <a:schemeClr val="tx1"/>
            </a:solidFill>
            <a:latin typeface="Times New Roman" panose="02020603050405020304" pitchFamily="18" charset="0"/>
            <a:cs typeface="Times New Roman" panose="02020603050405020304" pitchFamily="18" charset="0"/>
          </a:endParaRPr>
        </a:p>
      </dgm:t>
    </dgm:pt>
    <dgm:pt modelId="{89C96BD0-CDDD-4D2B-A3F8-E6259F327A5A}" type="parTrans" cxnId="{4B5259F1-CFA8-4C05-AB75-6CF71E24233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9C14903-1D0C-4CF6-816F-9A029BEAAA39}" type="sibTrans" cxnId="{4B5259F1-CFA8-4C05-AB75-6CF71E24233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BF2BA8B-63AE-4C6C-93A4-785BD2F477CD}">
      <dgm:prSet/>
      <dgm:spPr/>
      <dgm:t>
        <a:bodyPr/>
        <a:lstStyle/>
        <a:p>
          <a:pPr>
            <a:buSzPts val="1100"/>
            <a:buFont typeface="Arial" panose="020B0604020202020204" pitchFamily="34" charset="0"/>
            <a:buChar char="-"/>
          </a:pPr>
          <a:r>
            <a:rPr lang="kk-KZ">
              <a:solidFill>
                <a:schemeClr val="tx1"/>
              </a:solidFill>
              <a:latin typeface="Times New Roman" panose="02020603050405020304" pitchFamily="18" charset="0"/>
              <a:cs typeface="Times New Roman" panose="02020603050405020304" pitchFamily="18" charset="0"/>
            </a:rPr>
            <a:t>Олар үлкен қалада тұра ма?</a:t>
          </a:r>
          <a:endParaRPr lang="ru-KZ">
            <a:solidFill>
              <a:schemeClr val="tx1"/>
            </a:solidFill>
            <a:latin typeface="Times New Roman" panose="02020603050405020304" pitchFamily="18" charset="0"/>
            <a:cs typeface="Times New Roman" panose="02020603050405020304" pitchFamily="18" charset="0"/>
          </a:endParaRPr>
        </a:p>
      </dgm:t>
    </dgm:pt>
    <dgm:pt modelId="{B7248734-8608-4335-818D-977B3CD8B81C}" type="parTrans" cxnId="{18EED64B-67FB-434C-88D1-776985A7FD1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F726237-154C-4F06-9C0F-046BFB438387}" type="sibTrans" cxnId="{18EED64B-67FB-434C-88D1-776985A7FD1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DCDA528-D0DB-481F-806D-877688CD1551}">
      <dgm:prSet/>
      <dgm:spPr/>
      <dgm:t>
        <a:bodyPr/>
        <a:lstStyle/>
        <a:p>
          <a:pPr>
            <a:buSzPts val="1100"/>
            <a:buFont typeface="Arial" panose="020B0604020202020204" pitchFamily="34" charset="0"/>
            <a:buChar char="-"/>
          </a:pPr>
          <a:r>
            <a:rPr lang="kk-KZ" dirty="0">
              <a:solidFill>
                <a:schemeClr val="tx1"/>
              </a:solidFill>
              <a:latin typeface="Times New Roman" panose="02020603050405020304" pitchFamily="18" charset="0"/>
              <a:cs typeface="Times New Roman" panose="02020603050405020304" pitchFamily="18" charset="0"/>
            </a:rPr>
            <a:t>Олар қандай елде тұрады?</a:t>
          </a:r>
          <a:endParaRPr lang="ru-KZ" dirty="0">
            <a:solidFill>
              <a:schemeClr val="tx1"/>
            </a:solidFill>
            <a:latin typeface="Times New Roman" panose="02020603050405020304" pitchFamily="18" charset="0"/>
            <a:cs typeface="Times New Roman" panose="02020603050405020304" pitchFamily="18" charset="0"/>
          </a:endParaRPr>
        </a:p>
      </dgm:t>
    </dgm:pt>
    <dgm:pt modelId="{18BD5AA6-809C-4141-A96B-E8189D763A43}" type="parTrans" cxnId="{9826CB53-638D-447A-B1D8-07E7A403A94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9B433B3-1EE3-45EB-87C3-7B7A024D6DF6}" type="sibTrans" cxnId="{9826CB53-638D-447A-B1D8-07E7A403A94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60CB124-4FEE-4BFB-8B66-38CC9386C435}">
      <dgm:prSet/>
      <dgm:spPr/>
      <dgm:t>
        <a:bodyPr/>
        <a:lstStyle/>
        <a:p>
          <a:pPr>
            <a:buSzPts val="1100"/>
            <a:buFont typeface="Arial" panose="020B0604020202020204" pitchFamily="34" charset="0"/>
            <a:buChar char="-"/>
          </a:pPr>
          <a:r>
            <a:rPr lang="kk-KZ" dirty="0">
              <a:solidFill>
                <a:schemeClr val="tx1"/>
              </a:solidFill>
              <a:latin typeface="Times New Roman" panose="02020603050405020304" pitchFamily="18" charset="0"/>
              <a:cs typeface="Times New Roman" panose="02020603050405020304" pitchFamily="18" charset="0"/>
            </a:rPr>
            <a:t>Климат сіздің өніміңізді сатуға әсер ете ме?</a:t>
          </a:r>
          <a:endParaRPr lang="ru-KZ" dirty="0">
            <a:solidFill>
              <a:schemeClr val="tx1"/>
            </a:solidFill>
            <a:latin typeface="Times New Roman" panose="02020603050405020304" pitchFamily="18" charset="0"/>
            <a:cs typeface="Times New Roman" panose="02020603050405020304" pitchFamily="18" charset="0"/>
          </a:endParaRPr>
        </a:p>
      </dgm:t>
    </dgm:pt>
    <dgm:pt modelId="{3A2AEF58-7403-4194-AC56-07ADEE95BB64}" type="parTrans" cxnId="{4A9809D1-D904-4066-AD9E-1C876BADE26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A5FD631-7F44-4BDC-975F-F8E380CACC86}" type="sibTrans" cxnId="{4A9809D1-D904-4066-AD9E-1C876BADE26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C6BBF18-7F87-4D84-9ED3-3786A10133CF}">
      <dgm:prSet/>
      <dgm:spPr/>
      <dgm:t>
        <a:bodyPr/>
        <a:lstStyle/>
        <a:p>
          <a:pPr>
            <a:buSzPts val="1100"/>
            <a:buFont typeface="Arial" panose="020B0604020202020204" pitchFamily="34" charset="0"/>
            <a:buChar char="-"/>
          </a:pPr>
          <a:r>
            <a:rPr lang="kk-KZ">
              <a:solidFill>
                <a:schemeClr val="tx1"/>
              </a:solidFill>
              <a:latin typeface="Times New Roman" panose="02020603050405020304" pitchFamily="18" charset="0"/>
              <a:cs typeface="Times New Roman" panose="02020603050405020304" pitchFamily="18" charset="0"/>
            </a:rPr>
            <a:t>Интернет сіздің өніміңізді сатуға әсер ете ме?</a:t>
          </a:r>
          <a:endParaRPr lang="ru-KZ">
            <a:solidFill>
              <a:schemeClr val="tx1"/>
            </a:solidFill>
            <a:latin typeface="Times New Roman" panose="02020603050405020304" pitchFamily="18" charset="0"/>
            <a:cs typeface="Times New Roman" panose="02020603050405020304" pitchFamily="18" charset="0"/>
          </a:endParaRPr>
        </a:p>
      </dgm:t>
    </dgm:pt>
    <dgm:pt modelId="{588B4099-A608-46AC-B0FC-909EE48C57D4}" type="parTrans" cxnId="{36CA3B4F-240A-4E50-A80C-16BC0777081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70715FE-37A9-4A0A-B798-C0035853A22B}" type="sibTrans" cxnId="{36CA3B4F-240A-4E50-A80C-16BC0777081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F91EE9E-897C-4FDF-A90B-C0849AED8C32}">
      <dgm:prSet/>
      <dgm:spPr/>
      <dgm:t>
        <a:bodyPr/>
        <a:lstStyle/>
        <a:p>
          <a:pPr>
            <a:buSzPts val="1100"/>
            <a:buFont typeface="Arial" panose="020B0604020202020204" pitchFamily="34" charset="0"/>
            <a:buChar char="-"/>
          </a:pPr>
          <a:r>
            <a:rPr lang="kk-KZ" dirty="0">
              <a:solidFill>
                <a:schemeClr val="tx1"/>
              </a:solidFill>
              <a:latin typeface="Times New Roman" panose="02020603050405020304" pitchFamily="18" charset="0"/>
              <a:cs typeface="Times New Roman" panose="02020603050405020304" pitchFamily="18" charset="0"/>
            </a:rPr>
            <a:t>Олар қандай да бір белгілі бір аймақта тұра ма?</a:t>
          </a:r>
          <a:endParaRPr lang="ru-KZ" dirty="0">
            <a:solidFill>
              <a:schemeClr val="tx1"/>
            </a:solidFill>
            <a:latin typeface="Times New Roman" panose="02020603050405020304" pitchFamily="18" charset="0"/>
            <a:cs typeface="Times New Roman" panose="02020603050405020304" pitchFamily="18" charset="0"/>
          </a:endParaRPr>
        </a:p>
      </dgm:t>
    </dgm:pt>
    <dgm:pt modelId="{07C13665-742D-4C2D-BF80-A4D14FE2A400}" type="parTrans" cxnId="{11EF0BD6-CC86-4DF8-9189-4B04DA8BB7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2513552-4BB0-4D3D-BFDD-1DF31FF83D1A}" type="sibTrans" cxnId="{11EF0BD6-CC86-4DF8-9189-4B04DA8BB7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81C5D9A-1195-4748-A894-C02B8999F60E}">
      <dgm:prSet/>
      <dgm:spPr/>
      <dgm:t>
        <a:bodyPr/>
        <a:lstStyle/>
        <a:p>
          <a:pPr>
            <a:buFont typeface="+mj-lt"/>
            <a:buAutoNum type="arabicPeriod"/>
          </a:pPr>
          <a:r>
            <a:rPr lang="kk-KZ" b="1" i="1" dirty="0">
              <a:solidFill>
                <a:schemeClr val="tx1"/>
              </a:solidFill>
              <a:latin typeface="Times New Roman" panose="02020603050405020304" pitchFamily="18" charset="0"/>
              <a:cs typeface="Times New Roman" panose="02020603050405020304" pitchFamily="18" charset="0"/>
            </a:rPr>
            <a:t>Демографиялық</a:t>
          </a:r>
          <a:r>
            <a:rPr lang="kk-KZ" dirty="0">
              <a:solidFill>
                <a:schemeClr val="tx1"/>
              </a:solidFill>
              <a:latin typeface="Times New Roman" panose="02020603050405020304" pitchFamily="18" charset="0"/>
              <a:cs typeface="Times New Roman" panose="02020603050405020304" pitchFamily="18" charset="0"/>
            </a:rPr>
            <a:t>:</a:t>
          </a:r>
          <a:endParaRPr lang="ru-KZ" dirty="0">
            <a:solidFill>
              <a:schemeClr val="tx1"/>
            </a:solidFill>
            <a:latin typeface="Times New Roman" panose="02020603050405020304" pitchFamily="18" charset="0"/>
            <a:cs typeface="Times New Roman" panose="02020603050405020304" pitchFamily="18" charset="0"/>
          </a:endParaRPr>
        </a:p>
      </dgm:t>
    </dgm:pt>
    <dgm:pt modelId="{18ABE5BD-9D05-40C1-A7F8-C153FD5D888D}" type="parTrans" cxnId="{9965AF35-4774-42A7-8ADA-1BD5E750C15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34860A5-13BD-403B-B482-0983A901ACD1}" type="sibTrans" cxnId="{9965AF35-4774-42A7-8ADA-1BD5E750C15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BFCACA0-2953-4AFC-91BD-F347554B8417}">
      <dgm:prSet/>
      <dgm:spPr/>
      <dgm:t>
        <a:bodyPr/>
        <a:lstStyle/>
        <a:p>
          <a:pPr>
            <a:buSzPts val="1100"/>
            <a:buFont typeface="Arial" panose="020B0604020202020204" pitchFamily="34" charset="0"/>
            <a:buChar char="-"/>
          </a:pPr>
          <a:r>
            <a:rPr lang="kk-KZ" dirty="0">
              <a:solidFill>
                <a:schemeClr val="tx1"/>
              </a:solidFill>
              <a:latin typeface="Times New Roman" panose="02020603050405020304" pitchFamily="18" charset="0"/>
              <a:cs typeface="Times New Roman" panose="02020603050405020304" pitchFamily="18" charset="0"/>
            </a:rPr>
            <a:t>Олардың жасы қаншада?</a:t>
          </a:r>
          <a:endParaRPr lang="ru-KZ" dirty="0">
            <a:solidFill>
              <a:schemeClr val="tx1"/>
            </a:solidFill>
            <a:latin typeface="Times New Roman" panose="02020603050405020304" pitchFamily="18" charset="0"/>
            <a:cs typeface="Times New Roman" panose="02020603050405020304" pitchFamily="18" charset="0"/>
          </a:endParaRPr>
        </a:p>
      </dgm:t>
    </dgm:pt>
    <dgm:pt modelId="{EB96C878-EFF2-4D6A-BBD4-185BDEDB8F6D}" type="parTrans" cxnId="{572E04F4-EE36-492D-A12A-AC6806AC036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1E0184-F154-459C-8EF8-E39D6D56FB1E}" type="sibTrans" cxnId="{572E04F4-EE36-492D-A12A-AC6806AC036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EC3CBB4-0E45-462D-A9E2-6805AC1DC98C}">
      <dgm:prSet/>
      <dgm:spPr/>
      <dgm:t>
        <a:bodyPr/>
        <a:lstStyle/>
        <a:p>
          <a:pPr>
            <a:buSzPts val="1100"/>
            <a:buFont typeface="Arial" panose="020B0604020202020204" pitchFamily="34" charset="0"/>
            <a:buChar char="-"/>
          </a:pPr>
          <a:r>
            <a:rPr lang="kk-KZ" dirty="0">
              <a:solidFill>
                <a:schemeClr val="tx1"/>
              </a:solidFill>
              <a:latin typeface="Times New Roman" panose="02020603050405020304" pitchFamily="18" charset="0"/>
              <a:cs typeface="Times New Roman" panose="02020603050405020304" pitchFamily="18" charset="0"/>
            </a:rPr>
            <a:t>Олар қай жынысқа жатады?</a:t>
          </a:r>
          <a:endParaRPr lang="ru-KZ" dirty="0">
            <a:solidFill>
              <a:schemeClr val="tx1"/>
            </a:solidFill>
            <a:latin typeface="Times New Roman" panose="02020603050405020304" pitchFamily="18" charset="0"/>
            <a:cs typeface="Times New Roman" panose="02020603050405020304" pitchFamily="18" charset="0"/>
          </a:endParaRPr>
        </a:p>
      </dgm:t>
    </dgm:pt>
    <dgm:pt modelId="{2D2FD819-2954-497D-9B3C-52A0C38AF190}" type="parTrans" cxnId="{5E9B20F7-C01E-46F7-907A-30D8F311841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57F318D-2A3A-4070-878A-338D7076BBDA}" type="sibTrans" cxnId="{5E9B20F7-C01E-46F7-907A-30D8F311841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30B3C7E-6826-453C-9486-8F84FE4A1A76}">
      <dgm:prSet/>
      <dgm:spPr/>
      <dgm:t>
        <a:bodyPr/>
        <a:lstStyle/>
        <a:p>
          <a:pPr>
            <a:buSzPts val="1100"/>
            <a:buFont typeface="Arial" panose="020B0604020202020204" pitchFamily="34" charset="0"/>
            <a:buChar char="-"/>
          </a:pPr>
          <a:r>
            <a:rPr lang="kk-KZ">
              <a:solidFill>
                <a:schemeClr val="tx1"/>
              </a:solidFill>
              <a:latin typeface="Times New Roman" panose="02020603050405020304" pitchFamily="18" charset="0"/>
              <a:cs typeface="Times New Roman" panose="02020603050405020304" pitchFamily="18" charset="0"/>
            </a:rPr>
            <a:t>Олардың ұлты маңызды ма?</a:t>
          </a:r>
          <a:endParaRPr lang="ru-KZ">
            <a:solidFill>
              <a:schemeClr val="tx1"/>
            </a:solidFill>
            <a:latin typeface="Times New Roman" panose="02020603050405020304" pitchFamily="18" charset="0"/>
            <a:cs typeface="Times New Roman" panose="02020603050405020304" pitchFamily="18" charset="0"/>
          </a:endParaRPr>
        </a:p>
      </dgm:t>
    </dgm:pt>
    <dgm:pt modelId="{9178D483-8F7F-4109-AF50-70064B3803C0}" type="parTrans" cxnId="{B89B7CB2-D83B-48CD-8455-C0B6CB8678B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79A1FBB-987F-4CA8-A845-EFFC0E5BFF1F}" type="sibTrans" cxnId="{B89B7CB2-D83B-48CD-8455-C0B6CB8678B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7DCAA3F-1D36-4914-A438-43B8FE285946}">
      <dgm:prSet/>
      <dgm:spPr/>
      <dgm:t>
        <a:bodyPr/>
        <a:lstStyle/>
        <a:p>
          <a:pPr>
            <a:buSzPts val="1100"/>
            <a:buFont typeface="Arial" panose="020B0604020202020204" pitchFamily="34" charset="0"/>
            <a:buChar char="-"/>
          </a:pPr>
          <a:r>
            <a:rPr lang="kk-KZ">
              <a:solidFill>
                <a:schemeClr val="tx1"/>
              </a:solidFill>
              <a:latin typeface="Times New Roman" panose="02020603050405020304" pitchFamily="18" charset="0"/>
              <a:cs typeface="Times New Roman" panose="02020603050405020304" pitchFamily="18" charset="0"/>
            </a:rPr>
            <a:t>Олардың табыс деңгейі маңызды ма?</a:t>
          </a:r>
          <a:endParaRPr lang="ru-KZ">
            <a:solidFill>
              <a:schemeClr val="tx1"/>
            </a:solidFill>
            <a:latin typeface="Times New Roman" panose="02020603050405020304" pitchFamily="18" charset="0"/>
            <a:cs typeface="Times New Roman" panose="02020603050405020304" pitchFamily="18" charset="0"/>
          </a:endParaRPr>
        </a:p>
      </dgm:t>
    </dgm:pt>
    <dgm:pt modelId="{49D04FCC-68FF-4D60-A00C-ADEAE088059D}" type="parTrans" cxnId="{F8E8BF77-BC73-4254-8193-3919E47118B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A0E4208-F49A-46F6-874E-6631248A1988}" type="sibTrans" cxnId="{F8E8BF77-BC73-4254-8193-3919E47118B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4DA2B02-FB8D-49FC-9BA6-449131B9BD84}">
      <dgm:prSet/>
      <dgm:spPr/>
      <dgm:t>
        <a:bodyPr/>
        <a:lstStyle/>
        <a:p>
          <a:pPr>
            <a:buSzPts val="1100"/>
            <a:buFont typeface="Arial" panose="020B0604020202020204" pitchFamily="34" charset="0"/>
            <a:buChar char="-"/>
          </a:pPr>
          <a:r>
            <a:rPr lang="kk-KZ">
              <a:solidFill>
                <a:schemeClr val="tx1"/>
              </a:solidFill>
              <a:latin typeface="Times New Roman" panose="02020603050405020304" pitchFamily="18" charset="0"/>
              <a:cs typeface="Times New Roman" panose="02020603050405020304" pitchFamily="18" charset="0"/>
            </a:rPr>
            <a:t>Олардың білім деңгейі маңызды ма?</a:t>
          </a:r>
          <a:endParaRPr lang="ru-KZ">
            <a:solidFill>
              <a:schemeClr val="tx1"/>
            </a:solidFill>
            <a:latin typeface="Times New Roman" panose="02020603050405020304" pitchFamily="18" charset="0"/>
            <a:cs typeface="Times New Roman" panose="02020603050405020304" pitchFamily="18" charset="0"/>
          </a:endParaRPr>
        </a:p>
      </dgm:t>
    </dgm:pt>
    <dgm:pt modelId="{66E90BAB-0D20-4EBB-B60F-064374B40257}" type="parTrans" cxnId="{21868B0C-3E55-4A57-8437-684D0960CB9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247F097-2387-4899-A8D8-9200392BEBF4}" type="sibTrans" cxnId="{21868B0C-3E55-4A57-8437-684D0960CB9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FB3DCFE-63EA-4174-8771-C1D02071B2E8}">
      <dgm:prSet/>
      <dgm:spPr/>
      <dgm:t>
        <a:bodyPr/>
        <a:lstStyle/>
        <a:p>
          <a:pPr>
            <a:buSzPts val="1100"/>
            <a:buFont typeface="Arial" panose="020B0604020202020204" pitchFamily="34" charset="0"/>
            <a:buChar char="-"/>
          </a:pPr>
          <a:r>
            <a:rPr lang="kk-KZ">
              <a:solidFill>
                <a:schemeClr val="tx1"/>
              </a:solidFill>
              <a:latin typeface="Times New Roman" panose="02020603050405020304" pitchFamily="18" charset="0"/>
              <a:cs typeface="Times New Roman" panose="02020603050405020304" pitchFamily="18" charset="0"/>
            </a:rPr>
            <a:t>Олар некеде болу-болмауы маңызды ма?</a:t>
          </a:r>
          <a:endParaRPr lang="ru-KZ">
            <a:solidFill>
              <a:schemeClr val="tx1"/>
            </a:solidFill>
            <a:latin typeface="Times New Roman" panose="02020603050405020304" pitchFamily="18" charset="0"/>
            <a:cs typeface="Times New Roman" panose="02020603050405020304" pitchFamily="18" charset="0"/>
          </a:endParaRPr>
        </a:p>
      </dgm:t>
    </dgm:pt>
    <dgm:pt modelId="{5A7D878B-EB0E-48F5-B874-5408E7B0F444}" type="parTrans" cxnId="{952492D6-F1F3-48B6-A738-EDE912AC50E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8FF7CA6-15A3-45F0-89CB-20B3245F618E}" type="sibTrans" cxnId="{952492D6-F1F3-48B6-A738-EDE912AC50E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FBE4DA0-7788-4891-A676-583CB7C886F9}">
      <dgm:prSet/>
      <dgm:spPr/>
      <dgm:t>
        <a:bodyPr/>
        <a:lstStyle/>
        <a:p>
          <a:pPr>
            <a:buFont typeface="+mj-lt"/>
            <a:buAutoNum type="arabicPeriod"/>
          </a:pPr>
          <a:r>
            <a:rPr lang="kk-KZ" b="1" i="1" dirty="0">
              <a:solidFill>
                <a:schemeClr val="tx1"/>
              </a:solidFill>
              <a:latin typeface="Times New Roman" panose="02020603050405020304" pitchFamily="18" charset="0"/>
              <a:cs typeface="Times New Roman" panose="02020603050405020304" pitchFamily="18" charset="0"/>
            </a:rPr>
            <a:t>Психографиялық:</a:t>
          </a:r>
          <a:endParaRPr lang="ru-KZ" dirty="0">
            <a:solidFill>
              <a:schemeClr val="tx1"/>
            </a:solidFill>
            <a:latin typeface="Times New Roman" panose="02020603050405020304" pitchFamily="18" charset="0"/>
            <a:cs typeface="Times New Roman" panose="02020603050405020304" pitchFamily="18" charset="0"/>
          </a:endParaRPr>
        </a:p>
      </dgm:t>
    </dgm:pt>
    <dgm:pt modelId="{6E2362D4-9302-4DB9-802F-D74FB1C0D054}" type="parTrans" cxnId="{39EDE76C-15B6-4C53-8855-3AD254CA009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52278A0-0CBB-48FA-9E82-46F586C47F6C}" type="sibTrans" cxnId="{39EDE76C-15B6-4C53-8855-3AD254CA009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BC6040B-18DF-4902-84F1-D9D25C5D3809}">
      <dgm:prSet/>
      <dgm:spPr/>
      <dgm:t>
        <a:bodyPr/>
        <a:lstStyle/>
        <a:p>
          <a:pPr>
            <a:buSzPts val="1100"/>
            <a:buFont typeface="Arial" panose="020B0604020202020204" pitchFamily="34" charset="0"/>
            <a:buChar char="-"/>
          </a:pPr>
          <a:r>
            <a:rPr lang="kk-KZ" dirty="0">
              <a:solidFill>
                <a:schemeClr val="tx1"/>
              </a:solidFill>
              <a:latin typeface="Times New Roman" panose="02020603050405020304" pitchFamily="18" charset="0"/>
              <a:cs typeface="Times New Roman" panose="02020603050405020304" pitchFamily="18" charset="0"/>
            </a:rPr>
            <a:t>Олардың мінез-құлқы қандай?</a:t>
          </a:r>
          <a:endParaRPr lang="ru-KZ" dirty="0">
            <a:solidFill>
              <a:schemeClr val="tx1"/>
            </a:solidFill>
            <a:latin typeface="Times New Roman" panose="02020603050405020304" pitchFamily="18" charset="0"/>
            <a:cs typeface="Times New Roman" panose="02020603050405020304" pitchFamily="18" charset="0"/>
          </a:endParaRPr>
        </a:p>
      </dgm:t>
    </dgm:pt>
    <dgm:pt modelId="{537E7495-0BDC-4FA5-8F12-43BDA17DB119}" type="parTrans" cxnId="{2EE8DA5F-9384-4393-85C2-CC6CBB55655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C55B88C-E059-418A-8D77-3FCEE095E52A}" type="sibTrans" cxnId="{2EE8DA5F-9384-4393-85C2-CC6CBB55655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64358D0-53CE-4528-8E31-E3724196BD50}">
      <dgm:prSet/>
      <dgm:spPr/>
      <dgm:t>
        <a:bodyPr/>
        <a:lstStyle/>
        <a:p>
          <a:pPr>
            <a:buSzPts val="1100"/>
            <a:buFont typeface="Arial" panose="020B0604020202020204" pitchFamily="34" charset="0"/>
            <a:buChar char="-"/>
          </a:pPr>
          <a:r>
            <a:rPr lang="kk-KZ">
              <a:solidFill>
                <a:schemeClr val="tx1"/>
              </a:solidFill>
              <a:latin typeface="Times New Roman" panose="02020603050405020304" pitchFamily="18" charset="0"/>
              <a:cs typeface="Times New Roman" panose="02020603050405020304" pitchFamily="18" charset="0"/>
            </a:rPr>
            <a:t>Олардың қызығушылықтары қандай?</a:t>
          </a:r>
          <a:endParaRPr lang="ru-KZ">
            <a:solidFill>
              <a:schemeClr val="tx1"/>
            </a:solidFill>
            <a:latin typeface="Times New Roman" panose="02020603050405020304" pitchFamily="18" charset="0"/>
            <a:cs typeface="Times New Roman" panose="02020603050405020304" pitchFamily="18" charset="0"/>
          </a:endParaRPr>
        </a:p>
      </dgm:t>
    </dgm:pt>
    <dgm:pt modelId="{B5096019-0552-4AA1-BAA6-FFE14EB9ECDB}" type="parTrans" cxnId="{F53952DF-EC76-4B35-829F-3D12FF1CF01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FED3727-DF36-4C7C-9CD2-98B954FA4A51}" type="sibTrans" cxnId="{F53952DF-EC76-4B35-829F-3D12FF1CF01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1614C27-1E23-4D51-829F-3E979CF70C1E}">
      <dgm:prSet/>
      <dgm:spPr/>
      <dgm:t>
        <a:bodyPr/>
        <a:lstStyle/>
        <a:p>
          <a:pPr>
            <a:buSzPts val="1100"/>
            <a:buFont typeface="Arial" panose="020B0604020202020204" pitchFamily="34" charset="0"/>
            <a:buChar char="-"/>
          </a:pPr>
          <a:r>
            <a:rPr lang="kk-KZ" dirty="0">
              <a:solidFill>
                <a:schemeClr val="tx1"/>
              </a:solidFill>
              <a:latin typeface="Times New Roman" panose="02020603050405020304" pitchFamily="18" charset="0"/>
              <a:cs typeface="Times New Roman" panose="02020603050405020304" pitchFamily="18" charset="0"/>
            </a:rPr>
            <a:t>Оларға не ұнайды немесе не ұнамайды?</a:t>
          </a:r>
          <a:endParaRPr lang="ru-KZ" dirty="0">
            <a:solidFill>
              <a:schemeClr val="tx1"/>
            </a:solidFill>
            <a:latin typeface="Times New Roman" panose="02020603050405020304" pitchFamily="18" charset="0"/>
            <a:cs typeface="Times New Roman" panose="02020603050405020304" pitchFamily="18" charset="0"/>
          </a:endParaRPr>
        </a:p>
      </dgm:t>
    </dgm:pt>
    <dgm:pt modelId="{006BC522-6C46-4FA1-80D9-5D495310F092}" type="parTrans" cxnId="{8485D6D1-A5E5-4B0C-AD24-CEE1F872D9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0129F84-DCFD-4FB1-B484-C123D7D33DFD}" type="sibTrans" cxnId="{8485D6D1-A5E5-4B0C-AD24-CEE1F872D92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EF9EC96-B64B-4F94-B35D-4067AB297437}">
      <dgm:prSet/>
      <dgm:spPr/>
      <dgm:t>
        <a:bodyPr/>
        <a:lstStyle/>
        <a:p>
          <a:pPr>
            <a:buSzPts val="1100"/>
            <a:buFont typeface="Arial" panose="020B0604020202020204" pitchFamily="34" charset="0"/>
            <a:buChar char="-"/>
          </a:pPr>
          <a:r>
            <a:rPr lang="kk-KZ" dirty="0">
              <a:solidFill>
                <a:schemeClr val="tx1"/>
              </a:solidFill>
              <a:latin typeface="Times New Roman" panose="02020603050405020304" pitchFamily="18" charset="0"/>
              <a:cs typeface="Times New Roman" panose="02020603050405020304" pitchFamily="18" charset="0"/>
            </a:rPr>
            <a:t>Олардың сенімі қандай?</a:t>
          </a:r>
          <a:endParaRPr lang="ru-KZ" dirty="0">
            <a:solidFill>
              <a:schemeClr val="tx1"/>
            </a:solidFill>
            <a:latin typeface="Times New Roman" panose="02020603050405020304" pitchFamily="18" charset="0"/>
            <a:cs typeface="Times New Roman" panose="02020603050405020304" pitchFamily="18" charset="0"/>
          </a:endParaRPr>
        </a:p>
      </dgm:t>
    </dgm:pt>
    <dgm:pt modelId="{629925FC-2788-41B5-BDA9-866FF84E2162}" type="parTrans" cxnId="{9F73A205-C6EE-46A7-ABBF-6236EBB5DDB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D0A696F-753E-48EB-ABCD-C46215E03011}" type="sibTrans" cxnId="{9F73A205-C6EE-46A7-ABBF-6236EBB5DDB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F86F8A8-E274-46EF-B9AB-B7C5A484AE2A}">
      <dgm:prSet/>
      <dgm:spPr/>
      <dgm:t>
        <a:bodyPr/>
        <a:lstStyle/>
        <a:p>
          <a:pPr>
            <a:buSzPts val="1100"/>
            <a:buFont typeface="Arial" panose="020B0604020202020204" pitchFamily="34" charset="0"/>
            <a:buChar char="-"/>
          </a:pPr>
          <a:r>
            <a:rPr lang="kk-KZ">
              <a:solidFill>
                <a:schemeClr val="tx1"/>
              </a:solidFill>
              <a:latin typeface="Times New Roman" panose="02020603050405020304" pitchFamily="18" charset="0"/>
              <a:cs typeface="Times New Roman" panose="02020603050405020304" pitchFamily="18" charset="0"/>
            </a:rPr>
            <a:t>Олардың өмір сүру стилі қандай?</a:t>
          </a:r>
          <a:endParaRPr lang="ru-KZ">
            <a:solidFill>
              <a:schemeClr val="tx1"/>
            </a:solidFill>
            <a:latin typeface="Times New Roman" panose="02020603050405020304" pitchFamily="18" charset="0"/>
            <a:cs typeface="Times New Roman" panose="02020603050405020304" pitchFamily="18" charset="0"/>
          </a:endParaRPr>
        </a:p>
      </dgm:t>
    </dgm:pt>
    <dgm:pt modelId="{DEA95BD2-1023-44C5-A8BD-B5A9AC3D40A0}" type="parTrans" cxnId="{BB7ACE97-07A7-4458-8D72-209A64216CD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C7B7AEB-F5DB-4147-AB1B-38D9E011527D}" type="sibTrans" cxnId="{BB7ACE97-07A7-4458-8D72-209A64216CD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AB5A4E6-D4AD-4F5C-809E-9860F309A4AD}" type="pres">
      <dgm:prSet presAssocID="{3D2705F8-6E9D-47C2-9264-329EAE2C2B8A}" presName="Name0" presStyleCnt="0">
        <dgm:presLayoutVars>
          <dgm:dir/>
          <dgm:animLvl val="lvl"/>
          <dgm:resizeHandles val="exact"/>
        </dgm:presLayoutVars>
      </dgm:prSet>
      <dgm:spPr/>
    </dgm:pt>
    <dgm:pt modelId="{04CA0B94-C3EF-4CEF-AABC-97019F766DEB}" type="pres">
      <dgm:prSet presAssocID="{B323293A-557B-4A6D-B677-7B3170B09427}" presName="boxAndChildren" presStyleCnt="0"/>
      <dgm:spPr/>
    </dgm:pt>
    <dgm:pt modelId="{8469BBC1-6150-46C4-A192-7AA6A6C8CE35}" type="pres">
      <dgm:prSet presAssocID="{B323293A-557B-4A6D-B677-7B3170B09427}" presName="parentTextBox" presStyleLbl="node1" presStyleIdx="0" presStyleCnt="1"/>
      <dgm:spPr/>
    </dgm:pt>
    <dgm:pt modelId="{028A5684-B353-47BE-985F-1D73F57680F6}" type="pres">
      <dgm:prSet presAssocID="{B323293A-557B-4A6D-B677-7B3170B09427}" presName="entireBox" presStyleLbl="node1" presStyleIdx="0" presStyleCnt="1" custScaleY="108590"/>
      <dgm:spPr/>
    </dgm:pt>
    <dgm:pt modelId="{CC5C0CEE-3B37-4951-96DB-0EC6B97B4D66}" type="pres">
      <dgm:prSet presAssocID="{B323293A-557B-4A6D-B677-7B3170B09427}" presName="descendantBox" presStyleCnt="0"/>
      <dgm:spPr/>
    </dgm:pt>
    <dgm:pt modelId="{B010FB95-AEDD-4682-A168-852564477973}" type="pres">
      <dgm:prSet presAssocID="{5ACE0BCB-0F01-43A6-8DBC-198FF90F5DBD}" presName="childTextBox" presStyleLbl="fgAccFollowNode1" presStyleIdx="0" presStyleCnt="3" custScaleY="124874">
        <dgm:presLayoutVars>
          <dgm:bulletEnabled val="1"/>
        </dgm:presLayoutVars>
      </dgm:prSet>
      <dgm:spPr/>
    </dgm:pt>
    <dgm:pt modelId="{50B86472-281B-437C-822D-641061D20D2E}" type="pres">
      <dgm:prSet presAssocID="{C81C5D9A-1195-4748-A894-C02B8999F60E}" presName="childTextBox" presStyleLbl="fgAccFollowNode1" presStyleIdx="1" presStyleCnt="3" custScaleY="127156" custLinFactNeighborX="507" custLinFactNeighborY="9743">
        <dgm:presLayoutVars>
          <dgm:bulletEnabled val="1"/>
        </dgm:presLayoutVars>
      </dgm:prSet>
      <dgm:spPr/>
    </dgm:pt>
    <dgm:pt modelId="{8A932FBF-4464-4EAB-826A-0752E9C83E7E}" type="pres">
      <dgm:prSet presAssocID="{2FBE4DA0-7788-4891-A676-583CB7C886F9}" presName="childTextBox" presStyleLbl="fgAccFollowNode1" presStyleIdx="2" presStyleCnt="3" custScaleY="123684">
        <dgm:presLayoutVars>
          <dgm:bulletEnabled val="1"/>
        </dgm:presLayoutVars>
      </dgm:prSet>
      <dgm:spPr/>
    </dgm:pt>
  </dgm:ptLst>
  <dgm:cxnLst>
    <dgm:cxn modelId="{30C3A403-DA52-4570-90D2-269EC2685696}" type="presOf" srcId="{3D2705F8-6E9D-47C2-9264-329EAE2C2B8A}" destId="{9AB5A4E6-D4AD-4F5C-809E-9860F309A4AD}" srcOrd="0" destOrd="0" presId="urn:microsoft.com/office/officeart/2005/8/layout/process4"/>
    <dgm:cxn modelId="{9F73A205-C6EE-46A7-ABBF-6236EBB5DDBD}" srcId="{2FBE4DA0-7788-4891-A676-583CB7C886F9}" destId="{3EF9EC96-B64B-4F94-B35D-4067AB297437}" srcOrd="3" destOrd="0" parTransId="{629925FC-2788-41B5-BDA9-866FF84E2162}" sibTransId="{7D0A696F-753E-48EB-ABCD-C46215E03011}"/>
    <dgm:cxn modelId="{21868B0C-3E55-4A57-8437-684D0960CB9F}" srcId="{C81C5D9A-1195-4748-A894-C02B8999F60E}" destId="{A4DA2B02-FB8D-49FC-9BA6-449131B9BD84}" srcOrd="4" destOrd="0" parTransId="{66E90BAB-0D20-4EBB-B60F-064374B40257}" sibTransId="{F247F097-2387-4899-A8D8-9200392BEBF4}"/>
    <dgm:cxn modelId="{9089E213-A821-499F-8386-6F2E2D61CAB0}" type="presOf" srcId="{0C6BBF18-7F87-4D84-9ED3-3786A10133CF}" destId="{B010FB95-AEDD-4682-A168-852564477973}" srcOrd="0" destOrd="5" presId="urn:microsoft.com/office/officeart/2005/8/layout/process4"/>
    <dgm:cxn modelId="{8073971A-09C0-4BFF-9E48-73AAC11E0522}" type="presOf" srcId="{5ACE0BCB-0F01-43A6-8DBC-198FF90F5DBD}" destId="{B010FB95-AEDD-4682-A168-852564477973}" srcOrd="0" destOrd="0" presId="urn:microsoft.com/office/officeart/2005/8/layout/process4"/>
    <dgm:cxn modelId="{ACD9772C-3EBC-4EA0-8EEE-182E5AFF94FA}" type="presOf" srcId="{3EF9EC96-B64B-4F94-B35D-4067AB297437}" destId="{8A932FBF-4464-4EAB-826A-0752E9C83E7E}" srcOrd="0" destOrd="4" presId="urn:microsoft.com/office/officeart/2005/8/layout/process4"/>
    <dgm:cxn modelId="{9965AF35-4774-42A7-8ADA-1BD5E750C152}" srcId="{B323293A-557B-4A6D-B677-7B3170B09427}" destId="{C81C5D9A-1195-4748-A894-C02B8999F60E}" srcOrd="1" destOrd="0" parTransId="{18ABE5BD-9D05-40C1-A7F8-C153FD5D888D}" sibTransId="{B34860A5-13BD-403B-B482-0983A901ACD1}"/>
    <dgm:cxn modelId="{3C220939-FC98-4C6D-8CC6-D6CEA917426F}" type="presOf" srcId="{B323293A-557B-4A6D-B677-7B3170B09427}" destId="{8469BBC1-6150-46C4-A192-7AA6A6C8CE35}" srcOrd="0" destOrd="0" presId="urn:microsoft.com/office/officeart/2005/8/layout/process4"/>
    <dgm:cxn modelId="{0A946D3D-2F7D-4DAF-9E73-8D539E9E275B}" srcId="{B323293A-557B-4A6D-B677-7B3170B09427}" destId="{5ACE0BCB-0F01-43A6-8DBC-198FF90F5DBD}" srcOrd="0" destOrd="0" parTransId="{27789C28-E456-4DA2-B9CC-6E7FF593A36F}" sibTransId="{64F01AF8-CF8F-48F0-A377-026E2266039F}"/>
    <dgm:cxn modelId="{2EE8DA5F-9384-4393-85C2-CC6CBB556554}" srcId="{2FBE4DA0-7788-4891-A676-583CB7C886F9}" destId="{FBC6040B-18DF-4902-84F1-D9D25C5D3809}" srcOrd="0" destOrd="0" parTransId="{537E7495-0BDC-4FA5-8F12-43BDA17DB119}" sibTransId="{AC55B88C-E059-418A-8D77-3FCEE095E52A}"/>
    <dgm:cxn modelId="{619C7061-EEB2-479E-A195-427FAA7E67DB}" type="presOf" srcId="{4EC3CBB4-0E45-462D-A9E2-6805AC1DC98C}" destId="{50B86472-281B-437C-822D-641061D20D2E}" srcOrd="0" destOrd="2" presId="urn:microsoft.com/office/officeart/2005/8/layout/process4"/>
    <dgm:cxn modelId="{EFFB5141-03D9-4475-924B-C9F81D4A277C}" srcId="{3D2705F8-6E9D-47C2-9264-329EAE2C2B8A}" destId="{B323293A-557B-4A6D-B677-7B3170B09427}" srcOrd="0" destOrd="0" parTransId="{8DE4FE3B-8969-4B5B-844F-3C74244D6922}" sibTransId="{FF949AB3-F8FF-4B05-8ABA-BE65721DE837}"/>
    <dgm:cxn modelId="{18EED64B-67FB-434C-88D1-776985A7FD1F}" srcId="{5ACE0BCB-0F01-43A6-8DBC-198FF90F5DBD}" destId="{FBF2BA8B-63AE-4C6C-93A4-785BD2F477CD}" srcOrd="1" destOrd="0" parTransId="{B7248734-8608-4335-818D-977B3CD8B81C}" sibTransId="{BF726237-154C-4F06-9C0F-046BFB438387}"/>
    <dgm:cxn modelId="{39EDE76C-15B6-4C53-8855-3AD254CA009B}" srcId="{B323293A-557B-4A6D-B677-7B3170B09427}" destId="{2FBE4DA0-7788-4891-A676-583CB7C886F9}" srcOrd="2" destOrd="0" parTransId="{6E2362D4-9302-4DB9-802F-D74FB1C0D054}" sibTransId="{B52278A0-0CBB-48FA-9E82-46F586C47F6C}"/>
    <dgm:cxn modelId="{36CA3B4F-240A-4E50-A80C-16BC0777081B}" srcId="{5ACE0BCB-0F01-43A6-8DBC-198FF90F5DBD}" destId="{0C6BBF18-7F87-4D84-9ED3-3786A10133CF}" srcOrd="4" destOrd="0" parTransId="{588B4099-A608-46AC-B0FC-909EE48C57D4}" sibTransId="{470715FE-37A9-4A0A-B798-C0035853A22B}"/>
    <dgm:cxn modelId="{9826CB53-638D-447A-B1D8-07E7A403A94A}" srcId="{5ACE0BCB-0F01-43A6-8DBC-198FF90F5DBD}" destId="{0DCDA528-D0DB-481F-806D-877688CD1551}" srcOrd="2" destOrd="0" parTransId="{18BD5AA6-809C-4141-A96B-E8189D763A43}" sibTransId="{19B433B3-1EE3-45EB-87C3-7B7A024D6DF6}"/>
    <dgm:cxn modelId="{4025E675-19C2-4941-AA0A-200ED59BCCCC}" type="presOf" srcId="{A4DA2B02-FB8D-49FC-9BA6-449131B9BD84}" destId="{50B86472-281B-437C-822D-641061D20D2E}" srcOrd="0" destOrd="5" presId="urn:microsoft.com/office/officeart/2005/8/layout/process4"/>
    <dgm:cxn modelId="{F8E8BF77-BC73-4254-8193-3919E47118B2}" srcId="{C81C5D9A-1195-4748-A894-C02B8999F60E}" destId="{67DCAA3F-1D36-4914-A438-43B8FE285946}" srcOrd="3" destOrd="0" parTransId="{49D04FCC-68FF-4D60-A00C-ADEAE088059D}" sibTransId="{FA0E4208-F49A-46F6-874E-6631248A1988}"/>
    <dgm:cxn modelId="{5ECF007A-23FB-4498-A1C6-249B09B58BD1}" type="presOf" srcId="{FF91EE9E-897C-4FDF-A90B-C0849AED8C32}" destId="{B010FB95-AEDD-4682-A168-852564477973}" srcOrd="0" destOrd="6" presId="urn:microsoft.com/office/officeart/2005/8/layout/process4"/>
    <dgm:cxn modelId="{B1088B7A-EE48-4C26-BCE9-7EC38E491316}" type="presOf" srcId="{925F99C0-C723-45CB-A693-17E11018BEA0}" destId="{B010FB95-AEDD-4682-A168-852564477973}" srcOrd="0" destOrd="1" presId="urn:microsoft.com/office/officeart/2005/8/layout/process4"/>
    <dgm:cxn modelId="{AD131186-432B-4712-80E2-75A1DC617691}" type="presOf" srcId="{9FB3DCFE-63EA-4174-8771-C1D02071B2E8}" destId="{50B86472-281B-437C-822D-641061D20D2E}" srcOrd="0" destOrd="6" presId="urn:microsoft.com/office/officeart/2005/8/layout/process4"/>
    <dgm:cxn modelId="{AE86DB8A-6A2C-45F4-8424-3B9BE448653E}" type="presOf" srcId="{464358D0-53CE-4528-8E31-E3724196BD50}" destId="{8A932FBF-4464-4EAB-826A-0752E9C83E7E}" srcOrd="0" destOrd="2" presId="urn:microsoft.com/office/officeart/2005/8/layout/process4"/>
    <dgm:cxn modelId="{47D7718D-0062-483B-A984-7BAD505C1867}" type="presOf" srcId="{67DCAA3F-1D36-4914-A438-43B8FE285946}" destId="{50B86472-281B-437C-822D-641061D20D2E}" srcOrd="0" destOrd="4" presId="urn:microsoft.com/office/officeart/2005/8/layout/process4"/>
    <dgm:cxn modelId="{3CF8B192-32FE-497D-A70C-975C4D685EA8}" type="presOf" srcId="{BBFCACA0-2953-4AFC-91BD-F347554B8417}" destId="{50B86472-281B-437C-822D-641061D20D2E}" srcOrd="0" destOrd="1" presId="urn:microsoft.com/office/officeart/2005/8/layout/process4"/>
    <dgm:cxn modelId="{ED8AC793-11D6-4415-8D2D-07FE359AABDC}" type="presOf" srcId="{0DCDA528-D0DB-481F-806D-877688CD1551}" destId="{B010FB95-AEDD-4682-A168-852564477973}" srcOrd="0" destOrd="3" presId="urn:microsoft.com/office/officeart/2005/8/layout/process4"/>
    <dgm:cxn modelId="{BB7ACE97-07A7-4458-8D72-209A64216CDE}" srcId="{2FBE4DA0-7788-4891-A676-583CB7C886F9}" destId="{0F86F8A8-E274-46EF-B9AB-B7C5A484AE2A}" srcOrd="4" destOrd="0" parTransId="{DEA95BD2-1023-44C5-A8BD-B5A9AC3D40A0}" sibTransId="{7C7B7AEB-F5DB-4147-AB1B-38D9E011527D}"/>
    <dgm:cxn modelId="{2915A3A8-37EE-477F-B766-4C84EC3ECDD2}" type="presOf" srcId="{F1614C27-1E23-4D51-829F-3E979CF70C1E}" destId="{8A932FBF-4464-4EAB-826A-0752E9C83E7E}" srcOrd="0" destOrd="3" presId="urn:microsoft.com/office/officeart/2005/8/layout/process4"/>
    <dgm:cxn modelId="{B89B7CB2-D83B-48CD-8455-C0B6CB8678BA}" srcId="{C81C5D9A-1195-4748-A894-C02B8999F60E}" destId="{730B3C7E-6826-453C-9486-8F84FE4A1A76}" srcOrd="2" destOrd="0" parTransId="{9178D483-8F7F-4109-AF50-70064B3803C0}" sibTransId="{C79A1FBB-987F-4CA8-A845-EFFC0E5BFF1F}"/>
    <dgm:cxn modelId="{B93FA2B9-4BB2-4CFB-BF20-B2199CB1A086}" type="presOf" srcId="{C81C5D9A-1195-4748-A894-C02B8999F60E}" destId="{50B86472-281B-437C-822D-641061D20D2E}" srcOrd="0" destOrd="0" presId="urn:microsoft.com/office/officeart/2005/8/layout/process4"/>
    <dgm:cxn modelId="{C07D9BBB-F031-4770-9678-20D28E9BCC5D}" type="presOf" srcId="{FBC6040B-18DF-4902-84F1-D9D25C5D3809}" destId="{8A932FBF-4464-4EAB-826A-0752E9C83E7E}" srcOrd="0" destOrd="1" presId="urn:microsoft.com/office/officeart/2005/8/layout/process4"/>
    <dgm:cxn modelId="{EFDBE0BD-49CF-4832-B3D7-8985A053690E}" type="presOf" srcId="{2FBE4DA0-7788-4891-A676-583CB7C886F9}" destId="{8A932FBF-4464-4EAB-826A-0752E9C83E7E}" srcOrd="0" destOrd="0" presId="urn:microsoft.com/office/officeart/2005/8/layout/process4"/>
    <dgm:cxn modelId="{4A9809D1-D904-4066-AD9E-1C876BADE26D}" srcId="{5ACE0BCB-0F01-43A6-8DBC-198FF90F5DBD}" destId="{460CB124-4FEE-4BFB-8B66-38CC9386C435}" srcOrd="3" destOrd="0" parTransId="{3A2AEF58-7403-4194-AC56-07ADEE95BB64}" sibTransId="{7A5FD631-7F44-4BDC-975F-F8E380CACC86}"/>
    <dgm:cxn modelId="{8485D6D1-A5E5-4B0C-AD24-CEE1F872D928}" srcId="{2FBE4DA0-7788-4891-A676-583CB7C886F9}" destId="{F1614C27-1E23-4D51-829F-3E979CF70C1E}" srcOrd="2" destOrd="0" parTransId="{006BC522-6C46-4FA1-80D9-5D495310F092}" sibTransId="{E0129F84-DCFD-4FB1-B484-C123D7D33DFD}"/>
    <dgm:cxn modelId="{11EF0BD6-CC86-4DF8-9189-4B04DA8BB77D}" srcId="{5ACE0BCB-0F01-43A6-8DBC-198FF90F5DBD}" destId="{FF91EE9E-897C-4FDF-A90B-C0849AED8C32}" srcOrd="5" destOrd="0" parTransId="{07C13665-742D-4C2D-BF80-A4D14FE2A400}" sibTransId="{12513552-4BB0-4D3D-BFDD-1DF31FF83D1A}"/>
    <dgm:cxn modelId="{952492D6-F1F3-48B6-A738-EDE912AC50EE}" srcId="{C81C5D9A-1195-4748-A894-C02B8999F60E}" destId="{9FB3DCFE-63EA-4174-8771-C1D02071B2E8}" srcOrd="5" destOrd="0" parTransId="{5A7D878B-EB0E-48F5-B874-5408E7B0F444}" sibTransId="{48FF7CA6-15A3-45F0-89CB-20B3245F618E}"/>
    <dgm:cxn modelId="{F2D2D4D8-AB76-4492-87C7-3C26D816E4E0}" type="presOf" srcId="{FBF2BA8B-63AE-4C6C-93A4-785BD2F477CD}" destId="{B010FB95-AEDD-4682-A168-852564477973}" srcOrd="0" destOrd="2" presId="urn:microsoft.com/office/officeart/2005/8/layout/process4"/>
    <dgm:cxn modelId="{79852EDB-41FE-4AB1-88D1-C88A09B56A8C}" type="presOf" srcId="{730B3C7E-6826-453C-9486-8F84FE4A1A76}" destId="{50B86472-281B-437C-822D-641061D20D2E}" srcOrd="0" destOrd="3" presId="urn:microsoft.com/office/officeart/2005/8/layout/process4"/>
    <dgm:cxn modelId="{F53952DF-EC76-4B35-829F-3D12FF1CF017}" srcId="{2FBE4DA0-7788-4891-A676-583CB7C886F9}" destId="{464358D0-53CE-4528-8E31-E3724196BD50}" srcOrd="1" destOrd="0" parTransId="{B5096019-0552-4AA1-BAA6-FFE14EB9ECDB}" sibTransId="{4FED3727-DF36-4C7C-9CD2-98B954FA4A51}"/>
    <dgm:cxn modelId="{A2DB94E7-DC6E-4A8C-B3A0-4912630876BE}" type="presOf" srcId="{0F86F8A8-E274-46EF-B9AB-B7C5A484AE2A}" destId="{8A932FBF-4464-4EAB-826A-0752E9C83E7E}" srcOrd="0" destOrd="5" presId="urn:microsoft.com/office/officeart/2005/8/layout/process4"/>
    <dgm:cxn modelId="{00A0B6EE-FA39-4453-B645-44C6BADC08E4}" type="presOf" srcId="{B323293A-557B-4A6D-B677-7B3170B09427}" destId="{028A5684-B353-47BE-985F-1D73F57680F6}" srcOrd="1" destOrd="0" presId="urn:microsoft.com/office/officeart/2005/8/layout/process4"/>
    <dgm:cxn modelId="{DB0D32F0-D623-467A-A351-53C0ECBCC091}" type="presOf" srcId="{460CB124-4FEE-4BFB-8B66-38CC9386C435}" destId="{B010FB95-AEDD-4682-A168-852564477973}" srcOrd="0" destOrd="4" presId="urn:microsoft.com/office/officeart/2005/8/layout/process4"/>
    <dgm:cxn modelId="{4B5259F1-CFA8-4C05-AB75-6CF71E242333}" srcId="{5ACE0BCB-0F01-43A6-8DBC-198FF90F5DBD}" destId="{925F99C0-C723-45CB-A693-17E11018BEA0}" srcOrd="0" destOrd="0" parTransId="{89C96BD0-CDDD-4D2B-A3F8-E6259F327A5A}" sibTransId="{D9C14903-1D0C-4CF6-816F-9A029BEAAA39}"/>
    <dgm:cxn modelId="{572E04F4-EE36-492D-A12A-AC6806AC0360}" srcId="{C81C5D9A-1195-4748-A894-C02B8999F60E}" destId="{BBFCACA0-2953-4AFC-91BD-F347554B8417}" srcOrd="0" destOrd="0" parTransId="{EB96C878-EFF2-4D6A-BBD4-185BDEDB8F6D}" sibTransId="{731E0184-F154-459C-8EF8-E39D6D56FB1E}"/>
    <dgm:cxn modelId="{5E9B20F7-C01E-46F7-907A-30D8F311841D}" srcId="{C81C5D9A-1195-4748-A894-C02B8999F60E}" destId="{4EC3CBB4-0E45-462D-A9E2-6805AC1DC98C}" srcOrd="1" destOrd="0" parTransId="{2D2FD819-2954-497D-9B3C-52A0C38AF190}" sibTransId="{F57F318D-2A3A-4070-878A-338D7076BBDA}"/>
    <dgm:cxn modelId="{D4045306-7078-429F-B086-BE831F6F0645}" type="presParOf" srcId="{9AB5A4E6-D4AD-4F5C-809E-9860F309A4AD}" destId="{04CA0B94-C3EF-4CEF-AABC-97019F766DEB}" srcOrd="0" destOrd="0" presId="urn:microsoft.com/office/officeart/2005/8/layout/process4"/>
    <dgm:cxn modelId="{3D8BB6B1-DBEF-4336-B6B1-2DDC675F81C3}" type="presParOf" srcId="{04CA0B94-C3EF-4CEF-AABC-97019F766DEB}" destId="{8469BBC1-6150-46C4-A192-7AA6A6C8CE35}" srcOrd="0" destOrd="0" presId="urn:microsoft.com/office/officeart/2005/8/layout/process4"/>
    <dgm:cxn modelId="{226428D9-A1D1-4389-8F4D-831845EDC9E0}" type="presParOf" srcId="{04CA0B94-C3EF-4CEF-AABC-97019F766DEB}" destId="{028A5684-B353-47BE-985F-1D73F57680F6}" srcOrd="1" destOrd="0" presId="urn:microsoft.com/office/officeart/2005/8/layout/process4"/>
    <dgm:cxn modelId="{C98FFBDA-F11A-4E0B-B6F4-18F1113910F8}" type="presParOf" srcId="{04CA0B94-C3EF-4CEF-AABC-97019F766DEB}" destId="{CC5C0CEE-3B37-4951-96DB-0EC6B97B4D66}" srcOrd="2" destOrd="0" presId="urn:microsoft.com/office/officeart/2005/8/layout/process4"/>
    <dgm:cxn modelId="{484245F4-E4B2-4A83-85E2-87149CA881E9}" type="presParOf" srcId="{CC5C0CEE-3B37-4951-96DB-0EC6B97B4D66}" destId="{B010FB95-AEDD-4682-A168-852564477973}" srcOrd="0" destOrd="0" presId="urn:microsoft.com/office/officeart/2005/8/layout/process4"/>
    <dgm:cxn modelId="{3124504A-AFAC-4EF6-925F-6A60750FDAD0}" type="presParOf" srcId="{CC5C0CEE-3B37-4951-96DB-0EC6B97B4D66}" destId="{50B86472-281B-437C-822D-641061D20D2E}" srcOrd="1" destOrd="0" presId="urn:microsoft.com/office/officeart/2005/8/layout/process4"/>
    <dgm:cxn modelId="{98346C60-DBDA-4F91-A792-E9B0234F2765}" type="presParOf" srcId="{CC5C0CEE-3B37-4951-96DB-0EC6B97B4D66}" destId="{8A932FBF-4464-4EAB-826A-0752E9C83E7E}"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17E74C0-BA8A-4964-A54B-75AC8F82319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KZ"/>
        </a:p>
      </dgm:t>
    </dgm:pt>
    <dgm:pt modelId="{02C0995B-F79C-4AA9-818A-9970DFA907A6}">
      <dgm:prSet custT="1"/>
      <dgm:spPr/>
      <dgm:t>
        <a:bodyPr/>
        <a:lstStyle/>
        <a:p>
          <a:r>
            <a:rPr lang="kk-KZ" sz="1600" dirty="0">
              <a:latin typeface="Times New Roman" panose="02020603050405020304" pitchFamily="18" charset="0"/>
              <a:cs typeface="Times New Roman" panose="02020603050405020304" pitchFamily="18" charset="0"/>
            </a:rPr>
            <a:t>1.Өз клиенттеріңіздің нақты қандай мәселесін шеше алатыныңызды немесе қандай артықшылықтар бере алатыныңызды анықтаңыз (бизнес-идеялар клиенттердің қиындықтарын шешуге бағытталған).</a:t>
          </a:r>
          <a:endParaRPr lang="ru-KZ" sz="1600" dirty="0">
            <a:latin typeface="Times New Roman" panose="02020603050405020304" pitchFamily="18" charset="0"/>
            <a:cs typeface="Times New Roman" panose="02020603050405020304" pitchFamily="18" charset="0"/>
          </a:endParaRPr>
        </a:p>
      </dgm:t>
    </dgm:pt>
    <dgm:pt modelId="{8E54937E-3D9D-455E-AC52-06E07210EB90}" type="parTrans" cxnId="{503E4E40-A248-45BB-8B57-5776C5E8F38E}">
      <dgm:prSet/>
      <dgm:spPr/>
      <dgm:t>
        <a:bodyPr/>
        <a:lstStyle/>
        <a:p>
          <a:endParaRPr lang="ru-KZ" sz="1600">
            <a:latin typeface="Times New Roman" panose="02020603050405020304" pitchFamily="18" charset="0"/>
            <a:cs typeface="Times New Roman" panose="02020603050405020304" pitchFamily="18" charset="0"/>
          </a:endParaRPr>
        </a:p>
      </dgm:t>
    </dgm:pt>
    <dgm:pt modelId="{46977943-59DA-4B63-9455-ED227AF53D81}" type="sibTrans" cxnId="{503E4E40-A248-45BB-8B57-5776C5E8F38E}">
      <dgm:prSet/>
      <dgm:spPr/>
      <dgm:t>
        <a:bodyPr/>
        <a:lstStyle/>
        <a:p>
          <a:endParaRPr lang="ru-KZ" sz="1600">
            <a:latin typeface="Times New Roman" panose="02020603050405020304" pitchFamily="18" charset="0"/>
            <a:cs typeface="Times New Roman" panose="02020603050405020304" pitchFamily="18" charset="0"/>
          </a:endParaRPr>
        </a:p>
      </dgm:t>
    </dgm:pt>
    <dgm:pt modelId="{D6BD1687-4F20-4B01-96D3-CCEB23FF706E}">
      <dgm:prSet custT="1"/>
      <dgm:spPr/>
      <dgm:t>
        <a:bodyPr/>
        <a:lstStyle/>
        <a:p>
          <a:r>
            <a:rPr lang="kk-KZ" sz="1600" dirty="0">
              <a:latin typeface="Times New Roman" panose="02020603050405020304" pitchFamily="18" charset="0"/>
              <a:cs typeface="Times New Roman" panose="02020603050405020304" pitchFamily="18" charset="0"/>
            </a:rPr>
            <a:t>2. Өз идеяңызды бірнеше тармақшаларға бөліңіз: сіздің өніміңіз қандай функцияны орындайды, қандай мәселені шешеді, одан кім табыс түсіреді. </a:t>
          </a:r>
          <a:endParaRPr lang="ru-KZ" sz="1600" dirty="0">
            <a:latin typeface="Times New Roman" panose="02020603050405020304" pitchFamily="18" charset="0"/>
            <a:cs typeface="Times New Roman" panose="02020603050405020304" pitchFamily="18" charset="0"/>
          </a:endParaRPr>
        </a:p>
      </dgm:t>
    </dgm:pt>
    <dgm:pt modelId="{7FF03858-CD95-4710-B28A-C5592D9EF950}" type="parTrans" cxnId="{7C4C946B-1768-496D-8F2B-F137BBC7CD5C}">
      <dgm:prSet/>
      <dgm:spPr/>
      <dgm:t>
        <a:bodyPr/>
        <a:lstStyle/>
        <a:p>
          <a:endParaRPr lang="ru-KZ" sz="1600">
            <a:latin typeface="Times New Roman" panose="02020603050405020304" pitchFamily="18" charset="0"/>
            <a:cs typeface="Times New Roman" panose="02020603050405020304" pitchFamily="18" charset="0"/>
          </a:endParaRPr>
        </a:p>
      </dgm:t>
    </dgm:pt>
    <dgm:pt modelId="{D990EF4C-2F6B-4D99-A40A-4ECDF4DF4BB8}" type="sibTrans" cxnId="{7C4C946B-1768-496D-8F2B-F137BBC7CD5C}">
      <dgm:prSet/>
      <dgm:spPr/>
      <dgm:t>
        <a:bodyPr/>
        <a:lstStyle/>
        <a:p>
          <a:endParaRPr lang="ru-KZ" sz="1600">
            <a:latin typeface="Times New Roman" panose="02020603050405020304" pitchFamily="18" charset="0"/>
            <a:cs typeface="Times New Roman" panose="02020603050405020304" pitchFamily="18" charset="0"/>
          </a:endParaRPr>
        </a:p>
      </dgm:t>
    </dgm:pt>
    <dgm:pt modelId="{44E62F82-422C-4C41-A333-7992C2E85D6F}">
      <dgm:prSet custT="1"/>
      <dgm:spPr/>
      <dgm:t>
        <a:bodyPr/>
        <a:lstStyle/>
        <a:p>
          <a:r>
            <a:rPr lang="kk-KZ" sz="1600" dirty="0">
              <a:latin typeface="Times New Roman" panose="02020603050405020304" pitchFamily="18" charset="0"/>
              <a:cs typeface="Times New Roman" panose="02020603050405020304" pitchFamily="18" charset="0"/>
            </a:rPr>
            <a:t>3. Осылайша аудиторияның жанама бөлігіне назар аударыңыз. Олар сіздің өніміңізден табыс алады, бірақ сіз бұл туралы ешқашан ойланған жоқсыз. Тағы кімдерді сіз өзіңізге жанама клиент ете аласыз, ойланып көріңіз. </a:t>
          </a:r>
          <a:endParaRPr lang="ru-KZ" sz="1600" dirty="0">
            <a:latin typeface="Times New Roman" panose="02020603050405020304" pitchFamily="18" charset="0"/>
            <a:cs typeface="Times New Roman" panose="02020603050405020304" pitchFamily="18" charset="0"/>
          </a:endParaRPr>
        </a:p>
      </dgm:t>
    </dgm:pt>
    <dgm:pt modelId="{B942333C-A51F-4067-8A2C-C4174448FB85}" type="parTrans" cxnId="{F7A9676F-58F2-46B7-9DC8-2AD5A59949CF}">
      <dgm:prSet/>
      <dgm:spPr/>
      <dgm:t>
        <a:bodyPr/>
        <a:lstStyle/>
        <a:p>
          <a:endParaRPr lang="ru-KZ" sz="1600">
            <a:latin typeface="Times New Roman" panose="02020603050405020304" pitchFamily="18" charset="0"/>
            <a:cs typeface="Times New Roman" panose="02020603050405020304" pitchFamily="18" charset="0"/>
          </a:endParaRPr>
        </a:p>
      </dgm:t>
    </dgm:pt>
    <dgm:pt modelId="{51CB8D21-2CDA-4C05-A16B-45A73E704524}" type="sibTrans" cxnId="{F7A9676F-58F2-46B7-9DC8-2AD5A59949CF}">
      <dgm:prSet/>
      <dgm:spPr/>
      <dgm:t>
        <a:bodyPr/>
        <a:lstStyle/>
        <a:p>
          <a:endParaRPr lang="ru-KZ" sz="1600">
            <a:latin typeface="Times New Roman" panose="02020603050405020304" pitchFamily="18" charset="0"/>
            <a:cs typeface="Times New Roman" panose="02020603050405020304" pitchFamily="18" charset="0"/>
          </a:endParaRPr>
        </a:p>
      </dgm:t>
    </dgm:pt>
    <dgm:pt modelId="{C5B62AF2-2C2B-45FA-BC53-132F676CA1BE}">
      <dgm:prSet custT="1"/>
      <dgm:spPr/>
      <dgm:t>
        <a:bodyPr/>
        <a:lstStyle/>
        <a:p>
          <a:r>
            <a:rPr lang="kk-KZ" sz="1600" dirty="0">
              <a:latin typeface="Times New Roman" panose="02020603050405020304" pitchFamily="18" charset="0"/>
              <a:cs typeface="Times New Roman" panose="02020603050405020304" pitchFamily="18" charset="0"/>
            </a:rPr>
            <a:t>4. Өзіңіздің әлеуетті клиентіңіздің портретін салыңыз. Оған есім беріңіз (мысалы, Клиент1).</a:t>
          </a:r>
          <a:endParaRPr lang="ru-KZ" sz="1600" dirty="0">
            <a:latin typeface="Times New Roman" panose="02020603050405020304" pitchFamily="18" charset="0"/>
            <a:cs typeface="Times New Roman" panose="02020603050405020304" pitchFamily="18" charset="0"/>
          </a:endParaRPr>
        </a:p>
      </dgm:t>
    </dgm:pt>
    <dgm:pt modelId="{D30374E4-6D43-4C36-847E-DEF025FF9B0A}" type="parTrans" cxnId="{293329E5-A904-48C2-BC4C-68C030DFCA5E}">
      <dgm:prSet/>
      <dgm:spPr/>
      <dgm:t>
        <a:bodyPr/>
        <a:lstStyle/>
        <a:p>
          <a:endParaRPr lang="ru-KZ" sz="1600">
            <a:latin typeface="Times New Roman" panose="02020603050405020304" pitchFamily="18" charset="0"/>
            <a:cs typeface="Times New Roman" panose="02020603050405020304" pitchFamily="18" charset="0"/>
          </a:endParaRPr>
        </a:p>
      </dgm:t>
    </dgm:pt>
    <dgm:pt modelId="{85198149-2066-4102-AE1E-C59C892180F9}" type="sibTrans" cxnId="{293329E5-A904-48C2-BC4C-68C030DFCA5E}">
      <dgm:prSet/>
      <dgm:spPr/>
      <dgm:t>
        <a:bodyPr/>
        <a:lstStyle/>
        <a:p>
          <a:endParaRPr lang="ru-KZ" sz="1600">
            <a:latin typeface="Times New Roman" panose="02020603050405020304" pitchFamily="18" charset="0"/>
            <a:cs typeface="Times New Roman" panose="02020603050405020304" pitchFamily="18" charset="0"/>
          </a:endParaRPr>
        </a:p>
      </dgm:t>
    </dgm:pt>
    <dgm:pt modelId="{3857E69D-67E3-462F-839B-E87C54474EEF}">
      <dgm:prSet custT="1"/>
      <dgm:spPr/>
      <dgm:t>
        <a:bodyPr/>
        <a:lstStyle/>
        <a:p>
          <a:r>
            <a:rPr lang="kk-KZ" sz="1600">
              <a:latin typeface="Times New Roman" panose="02020603050405020304" pitchFamily="18" charset="0"/>
              <a:cs typeface="Times New Roman" panose="02020603050405020304" pitchFamily="18" charset="0"/>
            </a:rPr>
            <a:t>5. Оның сипаттамаларының кестесін құрастырыңыз.</a:t>
          </a:r>
          <a:endParaRPr lang="ru-KZ" sz="1600">
            <a:latin typeface="Times New Roman" panose="02020603050405020304" pitchFamily="18" charset="0"/>
            <a:cs typeface="Times New Roman" panose="02020603050405020304" pitchFamily="18" charset="0"/>
          </a:endParaRPr>
        </a:p>
      </dgm:t>
    </dgm:pt>
    <dgm:pt modelId="{716D30A0-DFCA-49EB-9C12-898D836845E6}" type="parTrans" cxnId="{B7CB6789-23F8-4205-B6F9-6E2EB1C7B603}">
      <dgm:prSet/>
      <dgm:spPr/>
      <dgm:t>
        <a:bodyPr/>
        <a:lstStyle/>
        <a:p>
          <a:endParaRPr lang="ru-KZ" sz="1600">
            <a:latin typeface="Times New Roman" panose="02020603050405020304" pitchFamily="18" charset="0"/>
            <a:cs typeface="Times New Roman" panose="02020603050405020304" pitchFamily="18" charset="0"/>
          </a:endParaRPr>
        </a:p>
      </dgm:t>
    </dgm:pt>
    <dgm:pt modelId="{775DDC56-D511-4899-97C4-3E05AC240AF3}" type="sibTrans" cxnId="{B7CB6789-23F8-4205-B6F9-6E2EB1C7B603}">
      <dgm:prSet/>
      <dgm:spPr/>
      <dgm:t>
        <a:bodyPr/>
        <a:lstStyle/>
        <a:p>
          <a:endParaRPr lang="ru-KZ" sz="1600">
            <a:latin typeface="Times New Roman" panose="02020603050405020304" pitchFamily="18" charset="0"/>
            <a:cs typeface="Times New Roman" panose="02020603050405020304" pitchFamily="18" charset="0"/>
          </a:endParaRPr>
        </a:p>
      </dgm:t>
    </dgm:pt>
    <dgm:pt modelId="{AE90377C-6A04-44C9-87B5-D935F73A4FD6}" type="pres">
      <dgm:prSet presAssocID="{117E74C0-BA8A-4964-A54B-75AC8F82319C}" presName="Name0" presStyleCnt="0">
        <dgm:presLayoutVars>
          <dgm:chMax val="7"/>
          <dgm:dir/>
          <dgm:animLvl val="lvl"/>
          <dgm:resizeHandles val="exact"/>
        </dgm:presLayoutVars>
      </dgm:prSet>
      <dgm:spPr/>
    </dgm:pt>
    <dgm:pt modelId="{D20ADD19-82C2-47BB-B830-641A9EA78E62}" type="pres">
      <dgm:prSet presAssocID="{02C0995B-F79C-4AA9-818A-9970DFA907A6}" presName="circle1" presStyleLbl="node1" presStyleIdx="0" presStyleCnt="5"/>
      <dgm:spPr/>
    </dgm:pt>
    <dgm:pt modelId="{047E64AC-5269-4B23-9C13-24E286F3CAF4}" type="pres">
      <dgm:prSet presAssocID="{02C0995B-F79C-4AA9-818A-9970DFA907A6}" presName="space" presStyleCnt="0"/>
      <dgm:spPr/>
    </dgm:pt>
    <dgm:pt modelId="{B8C87CB2-DC34-4F4A-BADF-59F53C4888F7}" type="pres">
      <dgm:prSet presAssocID="{02C0995B-F79C-4AA9-818A-9970DFA907A6}" presName="rect1" presStyleLbl="alignAcc1" presStyleIdx="0" presStyleCnt="5"/>
      <dgm:spPr/>
    </dgm:pt>
    <dgm:pt modelId="{42070745-DDD2-4F7B-A3E4-2BBB55F6EB0F}" type="pres">
      <dgm:prSet presAssocID="{D6BD1687-4F20-4B01-96D3-CCEB23FF706E}" presName="vertSpace2" presStyleLbl="node1" presStyleIdx="0" presStyleCnt="5"/>
      <dgm:spPr/>
    </dgm:pt>
    <dgm:pt modelId="{0DAA6C58-2B75-460E-956C-47FCA71F55BB}" type="pres">
      <dgm:prSet presAssocID="{D6BD1687-4F20-4B01-96D3-CCEB23FF706E}" presName="circle2" presStyleLbl="node1" presStyleIdx="1" presStyleCnt="5"/>
      <dgm:spPr/>
    </dgm:pt>
    <dgm:pt modelId="{69FF7450-5CD9-4AD9-B6EE-79DE0EA44101}" type="pres">
      <dgm:prSet presAssocID="{D6BD1687-4F20-4B01-96D3-CCEB23FF706E}" presName="rect2" presStyleLbl="alignAcc1" presStyleIdx="1" presStyleCnt="5"/>
      <dgm:spPr/>
    </dgm:pt>
    <dgm:pt modelId="{D7EA7687-6B81-4B18-B1C1-D2AF7D662761}" type="pres">
      <dgm:prSet presAssocID="{44E62F82-422C-4C41-A333-7992C2E85D6F}" presName="vertSpace3" presStyleLbl="node1" presStyleIdx="1" presStyleCnt="5"/>
      <dgm:spPr/>
    </dgm:pt>
    <dgm:pt modelId="{A76057ED-7B0C-4265-A0F4-93D142C2FC2C}" type="pres">
      <dgm:prSet presAssocID="{44E62F82-422C-4C41-A333-7992C2E85D6F}" presName="circle3" presStyleLbl="node1" presStyleIdx="2" presStyleCnt="5"/>
      <dgm:spPr/>
    </dgm:pt>
    <dgm:pt modelId="{E00DE328-F12E-4DF2-99EE-60DE21654105}" type="pres">
      <dgm:prSet presAssocID="{44E62F82-422C-4C41-A333-7992C2E85D6F}" presName="rect3" presStyleLbl="alignAcc1" presStyleIdx="2" presStyleCnt="5"/>
      <dgm:spPr/>
    </dgm:pt>
    <dgm:pt modelId="{E4CC91EA-670C-4FC0-BD2E-01DF21F20521}" type="pres">
      <dgm:prSet presAssocID="{C5B62AF2-2C2B-45FA-BC53-132F676CA1BE}" presName="vertSpace4" presStyleLbl="node1" presStyleIdx="2" presStyleCnt="5"/>
      <dgm:spPr/>
    </dgm:pt>
    <dgm:pt modelId="{E39DBA85-77F8-4157-8E2E-D840C94A83CD}" type="pres">
      <dgm:prSet presAssocID="{C5B62AF2-2C2B-45FA-BC53-132F676CA1BE}" presName="circle4" presStyleLbl="node1" presStyleIdx="3" presStyleCnt="5"/>
      <dgm:spPr/>
    </dgm:pt>
    <dgm:pt modelId="{94A80BD1-DE9F-47FC-A7DE-92F823CC7406}" type="pres">
      <dgm:prSet presAssocID="{C5B62AF2-2C2B-45FA-BC53-132F676CA1BE}" presName="rect4" presStyleLbl="alignAcc1" presStyleIdx="3" presStyleCnt="5"/>
      <dgm:spPr/>
    </dgm:pt>
    <dgm:pt modelId="{A592BFDA-7A96-4EA4-AD86-7BFE08A2C7B7}" type="pres">
      <dgm:prSet presAssocID="{3857E69D-67E3-462F-839B-E87C54474EEF}" presName="vertSpace5" presStyleLbl="node1" presStyleIdx="3" presStyleCnt="5"/>
      <dgm:spPr/>
    </dgm:pt>
    <dgm:pt modelId="{CF9B9B44-E017-42F1-BB31-88B652C1EB8D}" type="pres">
      <dgm:prSet presAssocID="{3857E69D-67E3-462F-839B-E87C54474EEF}" presName="circle5" presStyleLbl="node1" presStyleIdx="4" presStyleCnt="5"/>
      <dgm:spPr/>
    </dgm:pt>
    <dgm:pt modelId="{4C3E6A0E-8AB7-481A-AF14-48629877FF95}" type="pres">
      <dgm:prSet presAssocID="{3857E69D-67E3-462F-839B-E87C54474EEF}" presName="rect5" presStyleLbl="alignAcc1" presStyleIdx="4" presStyleCnt="5"/>
      <dgm:spPr/>
    </dgm:pt>
    <dgm:pt modelId="{A88153D3-9FE7-47FC-B9F4-06DE96DFA48E}" type="pres">
      <dgm:prSet presAssocID="{02C0995B-F79C-4AA9-818A-9970DFA907A6}" presName="rect1ParTxNoCh" presStyleLbl="alignAcc1" presStyleIdx="4" presStyleCnt="5">
        <dgm:presLayoutVars>
          <dgm:chMax val="1"/>
          <dgm:bulletEnabled val="1"/>
        </dgm:presLayoutVars>
      </dgm:prSet>
      <dgm:spPr/>
    </dgm:pt>
    <dgm:pt modelId="{69FB1887-84ED-4210-8BA0-815181833CFF}" type="pres">
      <dgm:prSet presAssocID="{D6BD1687-4F20-4B01-96D3-CCEB23FF706E}" presName="rect2ParTxNoCh" presStyleLbl="alignAcc1" presStyleIdx="4" presStyleCnt="5">
        <dgm:presLayoutVars>
          <dgm:chMax val="1"/>
          <dgm:bulletEnabled val="1"/>
        </dgm:presLayoutVars>
      </dgm:prSet>
      <dgm:spPr/>
    </dgm:pt>
    <dgm:pt modelId="{92C8A935-A460-4959-A7AA-8F1CD6C6236F}" type="pres">
      <dgm:prSet presAssocID="{44E62F82-422C-4C41-A333-7992C2E85D6F}" presName="rect3ParTxNoCh" presStyleLbl="alignAcc1" presStyleIdx="4" presStyleCnt="5">
        <dgm:presLayoutVars>
          <dgm:chMax val="1"/>
          <dgm:bulletEnabled val="1"/>
        </dgm:presLayoutVars>
      </dgm:prSet>
      <dgm:spPr/>
    </dgm:pt>
    <dgm:pt modelId="{3D911F8D-AB6F-44C0-A96B-29247BF15FB4}" type="pres">
      <dgm:prSet presAssocID="{C5B62AF2-2C2B-45FA-BC53-132F676CA1BE}" presName="rect4ParTxNoCh" presStyleLbl="alignAcc1" presStyleIdx="4" presStyleCnt="5">
        <dgm:presLayoutVars>
          <dgm:chMax val="1"/>
          <dgm:bulletEnabled val="1"/>
        </dgm:presLayoutVars>
      </dgm:prSet>
      <dgm:spPr/>
    </dgm:pt>
    <dgm:pt modelId="{B9DF31EC-E25B-4EA1-AFD9-5419BA195380}" type="pres">
      <dgm:prSet presAssocID="{3857E69D-67E3-462F-839B-E87C54474EEF}" presName="rect5ParTxNoCh" presStyleLbl="alignAcc1" presStyleIdx="4" presStyleCnt="5">
        <dgm:presLayoutVars>
          <dgm:chMax val="1"/>
          <dgm:bulletEnabled val="1"/>
        </dgm:presLayoutVars>
      </dgm:prSet>
      <dgm:spPr/>
    </dgm:pt>
  </dgm:ptLst>
  <dgm:cxnLst>
    <dgm:cxn modelId="{849FAE09-15B0-4E65-AC81-1FCCA9DB5139}" type="presOf" srcId="{C5B62AF2-2C2B-45FA-BC53-132F676CA1BE}" destId="{94A80BD1-DE9F-47FC-A7DE-92F823CC7406}" srcOrd="0" destOrd="0" presId="urn:microsoft.com/office/officeart/2005/8/layout/target3"/>
    <dgm:cxn modelId="{E0D3320C-775A-46D7-A5FD-E841C51A2858}" type="presOf" srcId="{44E62F82-422C-4C41-A333-7992C2E85D6F}" destId="{92C8A935-A460-4959-A7AA-8F1CD6C6236F}" srcOrd="1" destOrd="0" presId="urn:microsoft.com/office/officeart/2005/8/layout/target3"/>
    <dgm:cxn modelId="{F628E719-130D-4D03-A79C-DEEE250A3CCA}" type="presOf" srcId="{117E74C0-BA8A-4964-A54B-75AC8F82319C}" destId="{AE90377C-6A04-44C9-87B5-D935F73A4FD6}" srcOrd="0" destOrd="0" presId="urn:microsoft.com/office/officeart/2005/8/layout/target3"/>
    <dgm:cxn modelId="{ADB3B41E-6BA2-4905-8497-A47613CB0C32}" type="presOf" srcId="{C5B62AF2-2C2B-45FA-BC53-132F676CA1BE}" destId="{3D911F8D-AB6F-44C0-A96B-29247BF15FB4}" srcOrd="1" destOrd="0" presId="urn:microsoft.com/office/officeart/2005/8/layout/target3"/>
    <dgm:cxn modelId="{D3A61E1F-A77C-43DA-A56C-D296C5F91403}" type="presOf" srcId="{D6BD1687-4F20-4B01-96D3-CCEB23FF706E}" destId="{69FB1887-84ED-4210-8BA0-815181833CFF}" srcOrd="1" destOrd="0" presId="urn:microsoft.com/office/officeart/2005/8/layout/target3"/>
    <dgm:cxn modelId="{79DE9A25-9B80-4472-A3BF-C1FAEA176B51}" type="presOf" srcId="{44E62F82-422C-4C41-A333-7992C2E85D6F}" destId="{E00DE328-F12E-4DF2-99EE-60DE21654105}" srcOrd="0" destOrd="0" presId="urn:microsoft.com/office/officeart/2005/8/layout/target3"/>
    <dgm:cxn modelId="{503E4E40-A248-45BB-8B57-5776C5E8F38E}" srcId="{117E74C0-BA8A-4964-A54B-75AC8F82319C}" destId="{02C0995B-F79C-4AA9-818A-9970DFA907A6}" srcOrd="0" destOrd="0" parTransId="{8E54937E-3D9D-455E-AC52-06E07210EB90}" sibTransId="{46977943-59DA-4B63-9455-ED227AF53D81}"/>
    <dgm:cxn modelId="{5D9E4443-1274-49B7-AF57-D3354587FEC3}" type="presOf" srcId="{3857E69D-67E3-462F-839B-E87C54474EEF}" destId="{4C3E6A0E-8AB7-481A-AF14-48629877FF95}" srcOrd="0" destOrd="0" presId="urn:microsoft.com/office/officeart/2005/8/layout/target3"/>
    <dgm:cxn modelId="{7C4C946B-1768-496D-8F2B-F137BBC7CD5C}" srcId="{117E74C0-BA8A-4964-A54B-75AC8F82319C}" destId="{D6BD1687-4F20-4B01-96D3-CCEB23FF706E}" srcOrd="1" destOrd="0" parTransId="{7FF03858-CD95-4710-B28A-C5592D9EF950}" sibTransId="{D990EF4C-2F6B-4D99-A40A-4ECDF4DF4BB8}"/>
    <dgm:cxn modelId="{F7A9676F-58F2-46B7-9DC8-2AD5A59949CF}" srcId="{117E74C0-BA8A-4964-A54B-75AC8F82319C}" destId="{44E62F82-422C-4C41-A333-7992C2E85D6F}" srcOrd="2" destOrd="0" parTransId="{B942333C-A51F-4067-8A2C-C4174448FB85}" sibTransId="{51CB8D21-2CDA-4C05-A16B-45A73E704524}"/>
    <dgm:cxn modelId="{A062957A-BAFC-4057-9084-DB8533AA25A6}" type="presOf" srcId="{D6BD1687-4F20-4B01-96D3-CCEB23FF706E}" destId="{69FF7450-5CD9-4AD9-B6EE-79DE0EA44101}" srcOrd="0" destOrd="0" presId="urn:microsoft.com/office/officeart/2005/8/layout/target3"/>
    <dgm:cxn modelId="{B7CB6789-23F8-4205-B6F9-6E2EB1C7B603}" srcId="{117E74C0-BA8A-4964-A54B-75AC8F82319C}" destId="{3857E69D-67E3-462F-839B-E87C54474EEF}" srcOrd="4" destOrd="0" parTransId="{716D30A0-DFCA-49EB-9C12-898D836845E6}" sibTransId="{775DDC56-D511-4899-97C4-3E05AC240AF3}"/>
    <dgm:cxn modelId="{7C3E5694-3F0D-464B-85FD-98FBD3433673}" type="presOf" srcId="{02C0995B-F79C-4AA9-818A-9970DFA907A6}" destId="{A88153D3-9FE7-47FC-B9F4-06DE96DFA48E}" srcOrd="1" destOrd="0" presId="urn:microsoft.com/office/officeart/2005/8/layout/target3"/>
    <dgm:cxn modelId="{C6B365C7-5EA5-4C0F-8557-9FC4DC7A87FC}" type="presOf" srcId="{3857E69D-67E3-462F-839B-E87C54474EEF}" destId="{B9DF31EC-E25B-4EA1-AFD9-5419BA195380}" srcOrd="1" destOrd="0" presId="urn:microsoft.com/office/officeart/2005/8/layout/target3"/>
    <dgm:cxn modelId="{293329E5-A904-48C2-BC4C-68C030DFCA5E}" srcId="{117E74C0-BA8A-4964-A54B-75AC8F82319C}" destId="{C5B62AF2-2C2B-45FA-BC53-132F676CA1BE}" srcOrd="3" destOrd="0" parTransId="{D30374E4-6D43-4C36-847E-DEF025FF9B0A}" sibTransId="{85198149-2066-4102-AE1E-C59C892180F9}"/>
    <dgm:cxn modelId="{69BC82EE-6779-4B3E-84F9-FAFAD315C148}" type="presOf" srcId="{02C0995B-F79C-4AA9-818A-9970DFA907A6}" destId="{B8C87CB2-DC34-4F4A-BADF-59F53C4888F7}" srcOrd="0" destOrd="0" presId="urn:microsoft.com/office/officeart/2005/8/layout/target3"/>
    <dgm:cxn modelId="{A30C2E19-D76E-4A1F-9952-49271DCB33F3}" type="presParOf" srcId="{AE90377C-6A04-44C9-87B5-D935F73A4FD6}" destId="{D20ADD19-82C2-47BB-B830-641A9EA78E62}" srcOrd="0" destOrd="0" presId="urn:microsoft.com/office/officeart/2005/8/layout/target3"/>
    <dgm:cxn modelId="{5040316F-30BE-4B52-B1E0-0221D24E5D5D}" type="presParOf" srcId="{AE90377C-6A04-44C9-87B5-D935F73A4FD6}" destId="{047E64AC-5269-4B23-9C13-24E286F3CAF4}" srcOrd="1" destOrd="0" presId="urn:microsoft.com/office/officeart/2005/8/layout/target3"/>
    <dgm:cxn modelId="{E6BD5F00-576B-4954-93A6-10A830459BCF}" type="presParOf" srcId="{AE90377C-6A04-44C9-87B5-D935F73A4FD6}" destId="{B8C87CB2-DC34-4F4A-BADF-59F53C4888F7}" srcOrd="2" destOrd="0" presId="urn:microsoft.com/office/officeart/2005/8/layout/target3"/>
    <dgm:cxn modelId="{BBB60A40-44CD-4FFF-9242-7449181BE9B5}" type="presParOf" srcId="{AE90377C-6A04-44C9-87B5-D935F73A4FD6}" destId="{42070745-DDD2-4F7B-A3E4-2BBB55F6EB0F}" srcOrd="3" destOrd="0" presId="urn:microsoft.com/office/officeart/2005/8/layout/target3"/>
    <dgm:cxn modelId="{570892C0-4AC3-4BEF-ACE4-0ECED12E9E83}" type="presParOf" srcId="{AE90377C-6A04-44C9-87B5-D935F73A4FD6}" destId="{0DAA6C58-2B75-460E-956C-47FCA71F55BB}" srcOrd="4" destOrd="0" presId="urn:microsoft.com/office/officeart/2005/8/layout/target3"/>
    <dgm:cxn modelId="{A47A851F-A9BB-427C-9DBD-738987185244}" type="presParOf" srcId="{AE90377C-6A04-44C9-87B5-D935F73A4FD6}" destId="{69FF7450-5CD9-4AD9-B6EE-79DE0EA44101}" srcOrd="5" destOrd="0" presId="urn:microsoft.com/office/officeart/2005/8/layout/target3"/>
    <dgm:cxn modelId="{E6F7DE2F-33B2-4524-8E07-720F0285D6B0}" type="presParOf" srcId="{AE90377C-6A04-44C9-87B5-D935F73A4FD6}" destId="{D7EA7687-6B81-4B18-B1C1-D2AF7D662761}" srcOrd="6" destOrd="0" presId="urn:microsoft.com/office/officeart/2005/8/layout/target3"/>
    <dgm:cxn modelId="{3C956DE6-E5BF-42A2-A9DB-C0D19D936B5B}" type="presParOf" srcId="{AE90377C-6A04-44C9-87B5-D935F73A4FD6}" destId="{A76057ED-7B0C-4265-A0F4-93D142C2FC2C}" srcOrd="7" destOrd="0" presId="urn:microsoft.com/office/officeart/2005/8/layout/target3"/>
    <dgm:cxn modelId="{5A5455CE-57C3-4C3D-AA0D-AE93D38FC5E8}" type="presParOf" srcId="{AE90377C-6A04-44C9-87B5-D935F73A4FD6}" destId="{E00DE328-F12E-4DF2-99EE-60DE21654105}" srcOrd="8" destOrd="0" presId="urn:microsoft.com/office/officeart/2005/8/layout/target3"/>
    <dgm:cxn modelId="{B75B28C5-3CF7-448C-A826-6A430121C305}" type="presParOf" srcId="{AE90377C-6A04-44C9-87B5-D935F73A4FD6}" destId="{E4CC91EA-670C-4FC0-BD2E-01DF21F20521}" srcOrd="9" destOrd="0" presId="urn:microsoft.com/office/officeart/2005/8/layout/target3"/>
    <dgm:cxn modelId="{79B3AD68-570E-42D0-8F3C-4D959B1BBB84}" type="presParOf" srcId="{AE90377C-6A04-44C9-87B5-D935F73A4FD6}" destId="{E39DBA85-77F8-4157-8E2E-D840C94A83CD}" srcOrd="10" destOrd="0" presId="urn:microsoft.com/office/officeart/2005/8/layout/target3"/>
    <dgm:cxn modelId="{612C5E97-DA77-48EA-BF47-E227ADF46348}" type="presParOf" srcId="{AE90377C-6A04-44C9-87B5-D935F73A4FD6}" destId="{94A80BD1-DE9F-47FC-A7DE-92F823CC7406}" srcOrd="11" destOrd="0" presId="urn:microsoft.com/office/officeart/2005/8/layout/target3"/>
    <dgm:cxn modelId="{F81B9863-9581-4AC5-A8B2-2D068B977D18}" type="presParOf" srcId="{AE90377C-6A04-44C9-87B5-D935F73A4FD6}" destId="{A592BFDA-7A96-4EA4-AD86-7BFE08A2C7B7}" srcOrd="12" destOrd="0" presId="urn:microsoft.com/office/officeart/2005/8/layout/target3"/>
    <dgm:cxn modelId="{522E860A-D6B2-4227-9A7C-03D048236E9B}" type="presParOf" srcId="{AE90377C-6A04-44C9-87B5-D935F73A4FD6}" destId="{CF9B9B44-E017-42F1-BB31-88B652C1EB8D}" srcOrd="13" destOrd="0" presId="urn:microsoft.com/office/officeart/2005/8/layout/target3"/>
    <dgm:cxn modelId="{A154F43E-E665-4BC2-967A-0FFC9042C3AE}" type="presParOf" srcId="{AE90377C-6A04-44C9-87B5-D935F73A4FD6}" destId="{4C3E6A0E-8AB7-481A-AF14-48629877FF95}" srcOrd="14" destOrd="0" presId="urn:microsoft.com/office/officeart/2005/8/layout/target3"/>
    <dgm:cxn modelId="{57A0C2F9-FADD-4BE4-BFFA-B872A1E60DE4}" type="presParOf" srcId="{AE90377C-6A04-44C9-87B5-D935F73A4FD6}" destId="{A88153D3-9FE7-47FC-B9F4-06DE96DFA48E}" srcOrd="15" destOrd="0" presId="urn:microsoft.com/office/officeart/2005/8/layout/target3"/>
    <dgm:cxn modelId="{F3EFCB4B-6775-4DD8-B17E-D75BBF83D7DB}" type="presParOf" srcId="{AE90377C-6A04-44C9-87B5-D935F73A4FD6}" destId="{69FB1887-84ED-4210-8BA0-815181833CFF}" srcOrd="16" destOrd="0" presId="urn:microsoft.com/office/officeart/2005/8/layout/target3"/>
    <dgm:cxn modelId="{106FF024-B13E-4630-989B-D5EBE123F7F0}" type="presParOf" srcId="{AE90377C-6A04-44C9-87B5-D935F73A4FD6}" destId="{92C8A935-A460-4959-A7AA-8F1CD6C6236F}" srcOrd="17" destOrd="0" presId="urn:microsoft.com/office/officeart/2005/8/layout/target3"/>
    <dgm:cxn modelId="{45EB9C74-0243-49F1-8235-9DC9119F84E1}" type="presParOf" srcId="{AE90377C-6A04-44C9-87B5-D935F73A4FD6}" destId="{3D911F8D-AB6F-44C0-A96B-29247BF15FB4}" srcOrd="18" destOrd="0" presId="urn:microsoft.com/office/officeart/2005/8/layout/target3"/>
    <dgm:cxn modelId="{20910320-DE3C-4FA3-A73F-46AE4ECE1891}" type="presParOf" srcId="{AE90377C-6A04-44C9-87B5-D935F73A4FD6}" destId="{B9DF31EC-E25B-4EA1-AFD9-5419BA195380}" srcOrd="1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1A6B27A-584D-4E5C-89D6-90032251013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KZ"/>
        </a:p>
      </dgm:t>
    </dgm:pt>
    <dgm:pt modelId="{550E6A20-788F-4AC3-A6C7-762E7AC30AFB}">
      <dgm:prSet/>
      <dgm:spPr/>
      <dgm:t>
        <a:bodyPr/>
        <a:lstStyle/>
        <a:p>
          <a:r>
            <a:rPr lang="kk-KZ" dirty="0">
              <a:solidFill>
                <a:schemeClr val="tx1"/>
              </a:solidFill>
              <a:latin typeface="Times New Roman" panose="02020603050405020304" pitchFamily="18" charset="0"/>
              <a:cs typeface="Times New Roman" panose="02020603050405020304" pitchFamily="18" charset="0"/>
            </a:rPr>
            <a:t>Коммуникацияның маркетингтік арналары</a:t>
          </a:r>
          <a:endParaRPr lang="ru-KZ" dirty="0">
            <a:solidFill>
              <a:schemeClr val="tx1"/>
            </a:solidFill>
            <a:latin typeface="Times New Roman" panose="02020603050405020304" pitchFamily="18" charset="0"/>
            <a:cs typeface="Times New Roman" panose="02020603050405020304" pitchFamily="18" charset="0"/>
          </a:endParaRPr>
        </a:p>
      </dgm:t>
    </dgm:pt>
    <dgm:pt modelId="{9645F8B0-0740-4F9E-A76D-0A36A6F48E48}" type="parTrans" cxnId="{028EAF7D-3918-42D2-9A09-5C4E9896FBA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DB318C7-D379-4ABC-AC21-57DB2E6D2E2A}" type="sibTrans" cxnId="{028EAF7D-3918-42D2-9A09-5C4E9896FBA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2C95936-FA0C-4CE6-BC01-89CEC2CD3777}">
      <dgm:prSet/>
      <dgm:spPr/>
      <dgm:t>
        <a:bodyPr/>
        <a:lstStyle/>
        <a:p>
          <a:r>
            <a:rPr lang="kk-KZ" dirty="0">
              <a:solidFill>
                <a:schemeClr val="tx1"/>
              </a:solidFill>
              <a:latin typeface="Times New Roman" panose="02020603050405020304" pitchFamily="18" charset="0"/>
              <a:cs typeface="Times New Roman" panose="02020603050405020304" pitchFamily="18" charset="0"/>
            </a:rPr>
            <a:t>«ATL» аббревиатурасы Above the Line (ағылш.) </a:t>
          </a:r>
          <a:endParaRPr lang="ru-KZ" dirty="0">
            <a:solidFill>
              <a:schemeClr val="tx1"/>
            </a:solidFill>
            <a:latin typeface="Times New Roman" panose="02020603050405020304" pitchFamily="18" charset="0"/>
            <a:cs typeface="Times New Roman" panose="02020603050405020304" pitchFamily="18" charset="0"/>
          </a:endParaRPr>
        </a:p>
      </dgm:t>
    </dgm:pt>
    <dgm:pt modelId="{739D9CC3-03D9-485E-BAD6-67A127DEAA2C}" type="parTrans" cxnId="{D76CA870-BFB6-41A4-A7B5-12261BD451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939FA34-9549-48D7-A277-022CC9C318C7}" type="sibTrans" cxnId="{D76CA870-BFB6-41A4-A7B5-12261BD4517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0011471-6209-4539-88C1-6866892D36F6}">
      <dgm:prSet/>
      <dgm:spPr/>
      <dgm:t>
        <a:bodyPr/>
        <a:lstStyle/>
        <a:p>
          <a:r>
            <a:rPr lang="kk-KZ">
              <a:solidFill>
                <a:schemeClr val="tx1"/>
              </a:solidFill>
              <a:latin typeface="Times New Roman" panose="02020603050405020304" pitchFamily="18" charset="0"/>
              <a:cs typeface="Times New Roman" panose="02020603050405020304" pitchFamily="18" charset="0"/>
            </a:rPr>
            <a:t>«BTL» аббревиатурасы Below the Line (ағылш.) </a:t>
          </a:r>
          <a:endParaRPr lang="ru-KZ">
            <a:solidFill>
              <a:schemeClr val="tx1"/>
            </a:solidFill>
            <a:latin typeface="Times New Roman" panose="02020603050405020304" pitchFamily="18" charset="0"/>
            <a:cs typeface="Times New Roman" panose="02020603050405020304" pitchFamily="18" charset="0"/>
          </a:endParaRPr>
        </a:p>
      </dgm:t>
    </dgm:pt>
    <dgm:pt modelId="{F88BD557-1CAA-4045-8B1E-73B27D7EFD22}" type="parTrans" cxnId="{DA5DC622-9AE2-4EC4-B625-1CD0B1F19F2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0101AB5-8BDB-43EE-8A79-A3C244C40CCF}" type="sibTrans" cxnId="{DA5DC622-9AE2-4EC4-B625-1CD0B1F19F2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DBEF374-78BD-4214-A4A4-10BE810C70C0}" type="pres">
      <dgm:prSet presAssocID="{B1A6B27A-584D-4E5C-89D6-90032251013C}" presName="hierChild1" presStyleCnt="0">
        <dgm:presLayoutVars>
          <dgm:orgChart val="1"/>
          <dgm:chPref val="1"/>
          <dgm:dir/>
          <dgm:animOne val="branch"/>
          <dgm:animLvl val="lvl"/>
          <dgm:resizeHandles/>
        </dgm:presLayoutVars>
      </dgm:prSet>
      <dgm:spPr/>
    </dgm:pt>
    <dgm:pt modelId="{A75A37B0-1293-49A8-AF3B-2DC5CAB116FC}" type="pres">
      <dgm:prSet presAssocID="{550E6A20-788F-4AC3-A6C7-762E7AC30AFB}" presName="hierRoot1" presStyleCnt="0">
        <dgm:presLayoutVars>
          <dgm:hierBranch val="init"/>
        </dgm:presLayoutVars>
      </dgm:prSet>
      <dgm:spPr/>
    </dgm:pt>
    <dgm:pt modelId="{3722227E-ADC8-44FE-9094-0655582426BF}" type="pres">
      <dgm:prSet presAssocID="{550E6A20-788F-4AC3-A6C7-762E7AC30AFB}" presName="rootComposite1" presStyleCnt="0"/>
      <dgm:spPr/>
    </dgm:pt>
    <dgm:pt modelId="{BE86B8B9-9684-4046-9A7F-47BE5B8D7BD3}" type="pres">
      <dgm:prSet presAssocID="{550E6A20-788F-4AC3-A6C7-762E7AC30AFB}" presName="rootText1" presStyleLbl="node0" presStyleIdx="0" presStyleCnt="1">
        <dgm:presLayoutVars>
          <dgm:chPref val="3"/>
        </dgm:presLayoutVars>
      </dgm:prSet>
      <dgm:spPr/>
    </dgm:pt>
    <dgm:pt modelId="{855BA79D-EE1C-4D91-8539-2170EF1E7180}" type="pres">
      <dgm:prSet presAssocID="{550E6A20-788F-4AC3-A6C7-762E7AC30AFB}" presName="rootConnector1" presStyleLbl="node1" presStyleIdx="0" presStyleCnt="0"/>
      <dgm:spPr/>
    </dgm:pt>
    <dgm:pt modelId="{FA39D331-C1DA-420F-8929-9A81649C6F9E}" type="pres">
      <dgm:prSet presAssocID="{550E6A20-788F-4AC3-A6C7-762E7AC30AFB}" presName="hierChild2" presStyleCnt="0"/>
      <dgm:spPr/>
    </dgm:pt>
    <dgm:pt modelId="{197B3339-7060-4083-AD65-A790B380AE68}" type="pres">
      <dgm:prSet presAssocID="{739D9CC3-03D9-485E-BAD6-67A127DEAA2C}" presName="Name37" presStyleLbl="parChTrans1D2" presStyleIdx="0" presStyleCnt="2"/>
      <dgm:spPr/>
    </dgm:pt>
    <dgm:pt modelId="{FDD4FDF2-CAB2-43A9-B6DA-E5CDFF985B25}" type="pres">
      <dgm:prSet presAssocID="{12C95936-FA0C-4CE6-BC01-89CEC2CD3777}" presName="hierRoot2" presStyleCnt="0">
        <dgm:presLayoutVars>
          <dgm:hierBranch val="init"/>
        </dgm:presLayoutVars>
      </dgm:prSet>
      <dgm:spPr/>
    </dgm:pt>
    <dgm:pt modelId="{36CD93B8-62AD-4965-B66F-46B206E13E4C}" type="pres">
      <dgm:prSet presAssocID="{12C95936-FA0C-4CE6-BC01-89CEC2CD3777}" presName="rootComposite" presStyleCnt="0"/>
      <dgm:spPr/>
    </dgm:pt>
    <dgm:pt modelId="{9606BE66-9AD5-467F-8C4E-C4E5AEDDBA1E}" type="pres">
      <dgm:prSet presAssocID="{12C95936-FA0C-4CE6-BC01-89CEC2CD3777}" presName="rootText" presStyleLbl="node2" presStyleIdx="0" presStyleCnt="2">
        <dgm:presLayoutVars>
          <dgm:chPref val="3"/>
        </dgm:presLayoutVars>
      </dgm:prSet>
      <dgm:spPr/>
    </dgm:pt>
    <dgm:pt modelId="{54096DEE-C759-4A47-B9C4-87A3D452AA5A}" type="pres">
      <dgm:prSet presAssocID="{12C95936-FA0C-4CE6-BC01-89CEC2CD3777}" presName="rootConnector" presStyleLbl="node2" presStyleIdx="0" presStyleCnt="2"/>
      <dgm:spPr/>
    </dgm:pt>
    <dgm:pt modelId="{49CC2276-4611-4492-A896-BBE9A53591D4}" type="pres">
      <dgm:prSet presAssocID="{12C95936-FA0C-4CE6-BC01-89CEC2CD3777}" presName="hierChild4" presStyleCnt="0"/>
      <dgm:spPr/>
    </dgm:pt>
    <dgm:pt modelId="{C508FE1C-FE26-4ECF-BE62-8DD76A2C43F2}" type="pres">
      <dgm:prSet presAssocID="{12C95936-FA0C-4CE6-BC01-89CEC2CD3777}" presName="hierChild5" presStyleCnt="0"/>
      <dgm:spPr/>
    </dgm:pt>
    <dgm:pt modelId="{99B40F3F-B050-43C1-AE15-76C5CAA89312}" type="pres">
      <dgm:prSet presAssocID="{F88BD557-1CAA-4045-8B1E-73B27D7EFD22}" presName="Name37" presStyleLbl="parChTrans1D2" presStyleIdx="1" presStyleCnt="2"/>
      <dgm:spPr/>
    </dgm:pt>
    <dgm:pt modelId="{58DE9C2B-1007-4B9E-AA04-684319611757}" type="pres">
      <dgm:prSet presAssocID="{F0011471-6209-4539-88C1-6866892D36F6}" presName="hierRoot2" presStyleCnt="0">
        <dgm:presLayoutVars>
          <dgm:hierBranch val="init"/>
        </dgm:presLayoutVars>
      </dgm:prSet>
      <dgm:spPr/>
    </dgm:pt>
    <dgm:pt modelId="{7429400A-17F5-46E2-9815-742A17C4A842}" type="pres">
      <dgm:prSet presAssocID="{F0011471-6209-4539-88C1-6866892D36F6}" presName="rootComposite" presStyleCnt="0"/>
      <dgm:spPr/>
    </dgm:pt>
    <dgm:pt modelId="{6D9961CC-A9AA-407F-ADAA-CED524746899}" type="pres">
      <dgm:prSet presAssocID="{F0011471-6209-4539-88C1-6866892D36F6}" presName="rootText" presStyleLbl="node2" presStyleIdx="1" presStyleCnt="2">
        <dgm:presLayoutVars>
          <dgm:chPref val="3"/>
        </dgm:presLayoutVars>
      </dgm:prSet>
      <dgm:spPr/>
    </dgm:pt>
    <dgm:pt modelId="{172CA19C-0448-4508-ACFB-3661D1E386E9}" type="pres">
      <dgm:prSet presAssocID="{F0011471-6209-4539-88C1-6866892D36F6}" presName="rootConnector" presStyleLbl="node2" presStyleIdx="1" presStyleCnt="2"/>
      <dgm:spPr/>
    </dgm:pt>
    <dgm:pt modelId="{0D1DC83D-3D80-4BAF-A9D5-ABAFA3606F81}" type="pres">
      <dgm:prSet presAssocID="{F0011471-6209-4539-88C1-6866892D36F6}" presName="hierChild4" presStyleCnt="0"/>
      <dgm:spPr/>
    </dgm:pt>
    <dgm:pt modelId="{A45107EE-C4F7-43AA-9FC5-0C6AE58A288C}" type="pres">
      <dgm:prSet presAssocID="{F0011471-6209-4539-88C1-6866892D36F6}" presName="hierChild5" presStyleCnt="0"/>
      <dgm:spPr/>
    </dgm:pt>
    <dgm:pt modelId="{9BF67A48-C216-4F84-86A8-C08B07578D32}" type="pres">
      <dgm:prSet presAssocID="{550E6A20-788F-4AC3-A6C7-762E7AC30AFB}" presName="hierChild3" presStyleCnt="0"/>
      <dgm:spPr/>
    </dgm:pt>
  </dgm:ptLst>
  <dgm:cxnLst>
    <dgm:cxn modelId="{DA5DC622-9AE2-4EC4-B625-1CD0B1F19F2E}" srcId="{550E6A20-788F-4AC3-A6C7-762E7AC30AFB}" destId="{F0011471-6209-4539-88C1-6866892D36F6}" srcOrd="1" destOrd="0" parTransId="{F88BD557-1CAA-4045-8B1E-73B27D7EFD22}" sibTransId="{30101AB5-8BDB-43EE-8A79-A3C244C40CCF}"/>
    <dgm:cxn modelId="{94D81C60-4343-4EA6-B775-39E13B67A091}" type="presOf" srcId="{739D9CC3-03D9-485E-BAD6-67A127DEAA2C}" destId="{197B3339-7060-4083-AD65-A790B380AE68}" srcOrd="0" destOrd="0" presId="urn:microsoft.com/office/officeart/2005/8/layout/orgChart1"/>
    <dgm:cxn modelId="{60B19442-834F-4508-A65C-3EABBA053F31}" type="presOf" srcId="{F0011471-6209-4539-88C1-6866892D36F6}" destId="{6D9961CC-A9AA-407F-ADAA-CED524746899}" srcOrd="0" destOrd="0" presId="urn:microsoft.com/office/officeart/2005/8/layout/orgChart1"/>
    <dgm:cxn modelId="{B880BD6A-4722-436B-A4D0-ABE647325704}" type="presOf" srcId="{B1A6B27A-584D-4E5C-89D6-90032251013C}" destId="{CDBEF374-78BD-4214-A4A4-10BE810C70C0}" srcOrd="0" destOrd="0" presId="urn:microsoft.com/office/officeart/2005/8/layout/orgChart1"/>
    <dgm:cxn modelId="{D76CA870-BFB6-41A4-A7B5-12261BD4517D}" srcId="{550E6A20-788F-4AC3-A6C7-762E7AC30AFB}" destId="{12C95936-FA0C-4CE6-BC01-89CEC2CD3777}" srcOrd="0" destOrd="0" parTransId="{739D9CC3-03D9-485E-BAD6-67A127DEAA2C}" sibTransId="{6939FA34-9549-48D7-A277-022CC9C318C7}"/>
    <dgm:cxn modelId="{C1935071-48BB-4F9D-A8B4-A22E1551CAAC}" type="presOf" srcId="{12C95936-FA0C-4CE6-BC01-89CEC2CD3777}" destId="{54096DEE-C759-4A47-B9C4-87A3D452AA5A}" srcOrd="1" destOrd="0" presId="urn:microsoft.com/office/officeart/2005/8/layout/orgChart1"/>
    <dgm:cxn modelId="{028EAF7D-3918-42D2-9A09-5C4E9896FBA5}" srcId="{B1A6B27A-584D-4E5C-89D6-90032251013C}" destId="{550E6A20-788F-4AC3-A6C7-762E7AC30AFB}" srcOrd="0" destOrd="0" parTransId="{9645F8B0-0740-4F9E-A76D-0A36A6F48E48}" sibTransId="{EDB318C7-D379-4ABC-AC21-57DB2E6D2E2A}"/>
    <dgm:cxn modelId="{5E4AC286-5D52-453D-B35E-01BA806EFC19}" type="presOf" srcId="{550E6A20-788F-4AC3-A6C7-762E7AC30AFB}" destId="{BE86B8B9-9684-4046-9A7F-47BE5B8D7BD3}" srcOrd="0" destOrd="0" presId="urn:microsoft.com/office/officeart/2005/8/layout/orgChart1"/>
    <dgm:cxn modelId="{96B58B87-2659-4D6E-B731-017E91233C47}" type="presOf" srcId="{F0011471-6209-4539-88C1-6866892D36F6}" destId="{172CA19C-0448-4508-ACFB-3661D1E386E9}" srcOrd="1" destOrd="0" presId="urn:microsoft.com/office/officeart/2005/8/layout/orgChart1"/>
    <dgm:cxn modelId="{273548B0-0104-4EDA-814D-A8BAD18F693B}" type="presOf" srcId="{12C95936-FA0C-4CE6-BC01-89CEC2CD3777}" destId="{9606BE66-9AD5-467F-8C4E-C4E5AEDDBA1E}" srcOrd="0" destOrd="0" presId="urn:microsoft.com/office/officeart/2005/8/layout/orgChart1"/>
    <dgm:cxn modelId="{06ABA6E5-7E8C-4241-B573-DF129C533878}" type="presOf" srcId="{550E6A20-788F-4AC3-A6C7-762E7AC30AFB}" destId="{855BA79D-EE1C-4D91-8539-2170EF1E7180}" srcOrd="1" destOrd="0" presId="urn:microsoft.com/office/officeart/2005/8/layout/orgChart1"/>
    <dgm:cxn modelId="{5C33F2FF-6FCA-4F8D-B0C6-FCA7E3F8043B}" type="presOf" srcId="{F88BD557-1CAA-4045-8B1E-73B27D7EFD22}" destId="{99B40F3F-B050-43C1-AE15-76C5CAA89312}" srcOrd="0" destOrd="0" presId="urn:microsoft.com/office/officeart/2005/8/layout/orgChart1"/>
    <dgm:cxn modelId="{BBB7763E-B7A3-4D7F-9A82-EFA6B16235FE}" type="presParOf" srcId="{CDBEF374-78BD-4214-A4A4-10BE810C70C0}" destId="{A75A37B0-1293-49A8-AF3B-2DC5CAB116FC}" srcOrd="0" destOrd="0" presId="urn:microsoft.com/office/officeart/2005/8/layout/orgChart1"/>
    <dgm:cxn modelId="{6A53A86B-9234-4B23-BC63-A60727108BF8}" type="presParOf" srcId="{A75A37B0-1293-49A8-AF3B-2DC5CAB116FC}" destId="{3722227E-ADC8-44FE-9094-0655582426BF}" srcOrd="0" destOrd="0" presId="urn:microsoft.com/office/officeart/2005/8/layout/orgChart1"/>
    <dgm:cxn modelId="{CE481500-29C1-4885-9CEE-2DF6FEB817A3}" type="presParOf" srcId="{3722227E-ADC8-44FE-9094-0655582426BF}" destId="{BE86B8B9-9684-4046-9A7F-47BE5B8D7BD3}" srcOrd="0" destOrd="0" presId="urn:microsoft.com/office/officeart/2005/8/layout/orgChart1"/>
    <dgm:cxn modelId="{B9691EA0-C5BC-4220-8D34-9929F535B0D9}" type="presParOf" srcId="{3722227E-ADC8-44FE-9094-0655582426BF}" destId="{855BA79D-EE1C-4D91-8539-2170EF1E7180}" srcOrd="1" destOrd="0" presId="urn:microsoft.com/office/officeart/2005/8/layout/orgChart1"/>
    <dgm:cxn modelId="{47388FA8-6A9B-44AD-8CD5-65C51C98AD25}" type="presParOf" srcId="{A75A37B0-1293-49A8-AF3B-2DC5CAB116FC}" destId="{FA39D331-C1DA-420F-8929-9A81649C6F9E}" srcOrd="1" destOrd="0" presId="urn:microsoft.com/office/officeart/2005/8/layout/orgChart1"/>
    <dgm:cxn modelId="{1CE63D9D-6856-4719-91BA-84AAEABA2414}" type="presParOf" srcId="{FA39D331-C1DA-420F-8929-9A81649C6F9E}" destId="{197B3339-7060-4083-AD65-A790B380AE68}" srcOrd="0" destOrd="0" presId="urn:microsoft.com/office/officeart/2005/8/layout/orgChart1"/>
    <dgm:cxn modelId="{C6FF5337-DB8D-4A88-909B-91A0D5D123C0}" type="presParOf" srcId="{FA39D331-C1DA-420F-8929-9A81649C6F9E}" destId="{FDD4FDF2-CAB2-43A9-B6DA-E5CDFF985B25}" srcOrd="1" destOrd="0" presId="urn:microsoft.com/office/officeart/2005/8/layout/orgChart1"/>
    <dgm:cxn modelId="{2E27276B-C3AD-45BA-A810-C4501B572422}" type="presParOf" srcId="{FDD4FDF2-CAB2-43A9-B6DA-E5CDFF985B25}" destId="{36CD93B8-62AD-4965-B66F-46B206E13E4C}" srcOrd="0" destOrd="0" presId="urn:microsoft.com/office/officeart/2005/8/layout/orgChart1"/>
    <dgm:cxn modelId="{2DC5DB36-246E-4C7C-B33F-A8251B9D3709}" type="presParOf" srcId="{36CD93B8-62AD-4965-B66F-46B206E13E4C}" destId="{9606BE66-9AD5-467F-8C4E-C4E5AEDDBA1E}" srcOrd="0" destOrd="0" presId="urn:microsoft.com/office/officeart/2005/8/layout/orgChart1"/>
    <dgm:cxn modelId="{76B456A2-B387-4613-A893-86EE84CBD64A}" type="presParOf" srcId="{36CD93B8-62AD-4965-B66F-46B206E13E4C}" destId="{54096DEE-C759-4A47-B9C4-87A3D452AA5A}" srcOrd="1" destOrd="0" presId="urn:microsoft.com/office/officeart/2005/8/layout/orgChart1"/>
    <dgm:cxn modelId="{C86073EC-42C2-4C4F-BF4A-07B24ED9153C}" type="presParOf" srcId="{FDD4FDF2-CAB2-43A9-B6DA-E5CDFF985B25}" destId="{49CC2276-4611-4492-A896-BBE9A53591D4}" srcOrd="1" destOrd="0" presId="urn:microsoft.com/office/officeart/2005/8/layout/orgChart1"/>
    <dgm:cxn modelId="{0AAA2426-8DA5-4555-930D-83B559B81F87}" type="presParOf" srcId="{FDD4FDF2-CAB2-43A9-B6DA-E5CDFF985B25}" destId="{C508FE1C-FE26-4ECF-BE62-8DD76A2C43F2}" srcOrd="2" destOrd="0" presId="urn:microsoft.com/office/officeart/2005/8/layout/orgChart1"/>
    <dgm:cxn modelId="{99AD99DC-187F-474F-B0FC-9716C014918F}" type="presParOf" srcId="{FA39D331-C1DA-420F-8929-9A81649C6F9E}" destId="{99B40F3F-B050-43C1-AE15-76C5CAA89312}" srcOrd="2" destOrd="0" presId="urn:microsoft.com/office/officeart/2005/8/layout/orgChart1"/>
    <dgm:cxn modelId="{4E6408FC-E447-4048-8CD2-0EADDF9662F3}" type="presParOf" srcId="{FA39D331-C1DA-420F-8929-9A81649C6F9E}" destId="{58DE9C2B-1007-4B9E-AA04-684319611757}" srcOrd="3" destOrd="0" presId="urn:microsoft.com/office/officeart/2005/8/layout/orgChart1"/>
    <dgm:cxn modelId="{277EC129-7736-47CD-BF4E-3AA18728D7BE}" type="presParOf" srcId="{58DE9C2B-1007-4B9E-AA04-684319611757}" destId="{7429400A-17F5-46E2-9815-742A17C4A842}" srcOrd="0" destOrd="0" presId="urn:microsoft.com/office/officeart/2005/8/layout/orgChart1"/>
    <dgm:cxn modelId="{080C41D7-DF67-44D7-854C-A755E4C4BCEF}" type="presParOf" srcId="{7429400A-17F5-46E2-9815-742A17C4A842}" destId="{6D9961CC-A9AA-407F-ADAA-CED524746899}" srcOrd="0" destOrd="0" presId="urn:microsoft.com/office/officeart/2005/8/layout/orgChart1"/>
    <dgm:cxn modelId="{E5AAED81-0D1B-43D6-8E40-F5D892D8559B}" type="presParOf" srcId="{7429400A-17F5-46E2-9815-742A17C4A842}" destId="{172CA19C-0448-4508-ACFB-3661D1E386E9}" srcOrd="1" destOrd="0" presId="urn:microsoft.com/office/officeart/2005/8/layout/orgChart1"/>
    <dgm:cxn modelId="{3A0A7AC4-B2DC-46A0-B764-6E70CE3CB692}" type="presParOf" srcId="{58DE9C2B-1007-4B9E-AA04-684319611757}" destId="{0D1DC83D-3D80-4BAF-A9D5-ABAFA3606F81}" srcOrd="1" destOrd="0" presId="urn:microsoft.com/office/officeart/2005/8/layout/orgChart1"/>
    <dgm:cxn modelId="{7D8BC6E8-33A2-4BE7-8FA4-965670F2CB81}" type="presParOf" srcId="{58DE9C2B-1007-4B9E-AA04-684319611757}" destId="{A45107EE-C4F7-43AA-9FC5-0C6AE58A288C}" srcOrd="2" destOrd="0" presId="urn:microsoft.com/office/officeart/2005/8/layout/orgChart1"/>
    <dgm:cxn modelId="{9159BFDC-ACA2-42AF-916B-F72A229883E6}" type="presParOf" srcId="{A75A37B0-1293-49A8-AF3B-2DC5CAB116FC}" destId="{9BF67A48-C216-4F84-86A8-C08B07578D3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77BDFD9-25D2-4293-A650-FEFDEB5D0D03}"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ru-KZ"/>
        </a:p>
      </dgm:t>
    </dgm:pt>
    <dgm:pt modelId="{A9B69693-9E61-4317-AECB-CEE0DCEE2A5E}">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ATL-жарнаманы</a:t>
          </a:r>
          <a:r>
            <a:rPr lang="kk-KZ" i="1" dirty="0">
              <a:solidFill>
                <a:schemeClr val="tx1"/>
              </a:solidFill>
              <a:latin typeface="Times New Roman" panose="02020603050405020304" pitchFamily="18" charset="0"/>
              <a:cs typeface="Times New Roman" panose="02020603050405020304" pitchFamily="18" charset="0"/>
            </a:rPr>
            <a:t> таратудың негізгі құралдарын іске қосатын тікелей жарнаманы орналастыру бойынша іс-шаралар</a:t>
          </a:r>
          <a:r>
            <a:rPr lang="kk-KZ" dirty="0">
              <a:solidFill>
                <a:schemeClr val="tx1"/>
              </a:solidFill>
              <a:latin typeface="Times New Roman" panose="02020603050405020304" pitchFamily="18" charset="0"/>
              <a:cs typeface="Times New Roman" panose="02020603050405020304" pitchFamily="18" charset="0"/>
            </a:rPr>
            <a:t>:</a:t>
          </a:r>
          <a:endParaRPr lang="ru-KZ" dirty="0">
            <a:solidFill>
              <a:schemeClr val="tx1"/>
            </a:solidFill>
            <a:latin typeface="Times New Roman" panose="02020603050405020304" pitchFamily="18" charset="0"/>
            <a:cs typeface="Times New Roman" panose="02020603050405020304" pitchFamily="18" charset="0"/>
          </a:endParaRPr>
        </a:p>
      </dgm:t>
    </dgm:pt>
    <dgm:pt modelId="{C5C662F3-0271-4F8E-822C-3D31842D4C91}" type="parTrans" cxnId="{004B93EC-2990-4D66-A2E1-8C0EE659A5B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1ADDC85-1D1B-4D39-9276-1C803B9BDC46}" type="sibTrans" cxnId="{004B93EC-2990-4D66-A2E1-8C0EE659A5B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CCF1B47-5A22-48CE-9ACA-4FC30B43505A}">
      <dgm:prSet/>
      <dgm:spPr/>
      <dgm:t>
        <a:bodyPr/>
        <a:lstStyle/>
        <a:p>
          <a:r>
            <a:rPr lang="kk-KZ">
              <a:solidFill>
                <a:schemeClr val="tx1"/>
              </a:solidFill>
              <a:latin typeface="Times New Roman" panose="02020603050405020304" pitchFamily="18" charset="0"/>
              <a:cs typeface="Times New Roman" panose="02020603050405020304" pitchFamily="18" charset="0"/>
            </a:rPr>
            <a:t>теледидар;</a:t>
          </a:r>
          <a:endParaRPr lang="ru-KZ">
            <a:solidFill>
              <a:schemeClr val="tx1"/>
            </a:solidFill>
            <a:latin typeface="Times New Roman" panose="02020603050405020304" pitchFamily="18" charset="0"/>
            <a:cs typeface="Times New Roman" panose="02020603050405020304" pitchFamily="18" charset="0"/>
          </a:endParaRPr>
        </a:p>
      </dgm:t>
    </dgm:pt>
    <dgm:pt modelId="{C619E134-BFE3-4CC2-83AF-72F850AEC351}" type="parTrans" cxnId="{CEA439F9-73C5-45A5-ACDB-60AD253DCB8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9DAFAE0-FBAA-426D-9AFA-C1CB765FDEBB}" type="sibTrans" cxnId="{CEA439F9-73C5-45A5-ACDB-60AD253DCB8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0C849BF-5EAC-4FFC-AB65-9DAEEDBFC06E}">
      <dgm:prSet/>
      <dgm:spPr/>
      <dgm:t>
        <a:bodyPr/>
        <a:lstStyle/>
        <a:p>
          <a:r>
            <a:rPr lang="kk-KZ">
              <a:solidFill>
                <a:schemeClr val="tx1"/>
              </a:solidFill>
              <a:latin typeface="Times New Roman" panose="02020603050405020304" pitchFamily="18" charset="0"/>
              <a:cs typeface="Times New Roman" panose="02020603050405020304" pitchFamily="18" charset="0"/>
            </a:rPr>
            <a:t>радио;</a:t>
          </a:r>
          <a:endParaRPr lang="ru-KZ">
            <a:solidFill>
              <a:schemeClr val="tx1"/>
            </a:solidFill>
            <a:latin typeface="Times New Roman" panose="02020603050405020304" pitchFamily="18" charset="0"/>
            <a:cs typeface="Times New Roman" panose="02020603050405020304" pitchFamily="18" charset="0"/>
          </a:endParaRPr>
        </a:p>
      </dgm:t>
    </dgm:pt>
    <dgm:pt modelId="{D6D02BC2-89DB-4261-9144-1C0C07F93DE2}" type="parTrans" cxnId="{6DBB7DE3-201C-4A91-AF06-918724DA051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70A12C4-B2F9-4A63-815D-97A518C5D540}" type="sibTrans" cxnId="{6DBB7DE3-201C-4A91-AF06-918724DA051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17783DC-AFC4-4F02-A894-80C549D3781F}">
      <dgm:prSet/>
      <dgm:spPr/>
      <dgm:t>
        <a:bodyPr/>
        <a:lstStyle/>
        <a:p>
          <a:r>
            <a:rPr lang="kk-KZ">
              <a:solidFill>
                <a:schemeClr val="tx1"/>
              </a:solidFill>
              <a:latin typeface="Times New Roman" panose="02020603050405020304" pitchFamily="18" charset="0"/>
              <a:cs typeface="Times New Roman" panose="02020603050405020304" pitchFamily="18" charset="0"/>
            </a:rPr>
            <a:t>баспасөз;</a:t>
          </a:r>
          <a:endParaRPr lang="ru-KZ">
            <a:solidFill>
              <a:schemeClr val="tx1"/>
            </a:solidFill>
            <a:latin typeface="Times New Roman" panose="02020603050405020304" pitchFamily="18" charset="0"/>
            <a:cs typeface="Times New Roman" panose="02020603050405020304" pitchFamily="18" charset="0"/>
          </a:endParaRPr>
        </a:p>
      </dgm:t>
    </dgm:pt>
    <dgm:pt modelId="{D3E39FE7-C9CA-4F2C-880E-6C830EBAD283}" type="parTrans" cxnId="{0685AD99-30E1-489C-93C9-29BFA367480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B34B4FC-0742-47DF-A06F-48DD2EFDED2D}" type="sibTrans" cxnId="{0685AD99-30E1-489C-93C9-29BFA367480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0F0F845-E284-483E-B666-933CE518B023}">
      <dgm:prSet/>
      <dgm:spPr/>
      <dgm:t>
        <a:bodyPr/>
        <a:lstStyle/>
        <a:p>
          <a:r>
            <a:rPr lang="kk-KZ">
              <a:solidFill>
                <a:schemeClr val="tx1"/>
              </a:solidFill>
              <a:latin typeface="Times New Roman" panose="02020603050405020304" pitchFamily="18" charset="0"/>
              <a:cs typeface="Times New Roman" panose="02020603050405020304" pitchFamily="18" charset="0"/>
            </a:rPr>
            <a:t>сыртқы жарнама;</a:t>
          </a:r>
          <a:endParaRPr lang="ru-KZ">
            <a:solidFill>
              <a:schemeClr val="tx1"/>
            </a:solidFill>
            <a:latin typeface="Times New Roman" panose="02020603050405020304" pitchFamily="18" charset="0"/>
            <a:cs typeface="Times New Roman" panose="02020603050405020304" pitchFamily="18" charset="0"/>
          </a:endParaRPr>
        </a:p>
      </dgm:t>
    </dgm:pt>
    <dgm:pt modelId="{E1AB1E0C-6CD1-449A-A27A-A772B5793D33}" type="parTrans" cxnId="{5D13FF7D-37AC-4E05-B207-9D2801C21C3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F7FF49F-A880-409C-B69C-A074473DA4B9}" type="sibTrans" cxnId="{5D13FF7D-37AC-4E05-B207-9D2801C21C3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4ACA385-EF90-4ADF-A7FC-3C03A40BD270}">
      <dgm:prSet/>
      <dgm:spPr/>
      <dgm:t>
        <a:bodyPr/>
        <a:lstStyle/>
        <a:p>
          <a:r>
            <a:rPr lang="kk-KZ">
              <a:solidFill>
                <a:schemeClr val="tx1"/>
              </a:solidFill>
              <a:latin typeface="Times New Roman" panose="02020603050405020304" pitchFamily="18" charset="0"/>
              <a:cs typeface="Times New Roman" panose="02020603050405020304" pitchFamily="18" charset="0"/>
            </a:rPr>
            <a:t>көліктегі жарнама; </a:t>
          </a:r>
          <a:endParaRPr lang="ru-KZ">
            <a:solidFill>
              <a:schemeClr val="tx1"/>
            </a:solidFill>
            <a:latin typeface="Times New Roman" panose="02020603050405020304" pitchFamily="18" charset="0"/>
            <a:cs typeface="Times New Roman" panose="02020603050405020304" pitchFamily="18" charset="0"/>
          </a:endParaRPr>
        </a:p>
      </dgm:t>
    </dgm:pt>
    <dgm:pt modelId="{094B778C-9C84-4822-BBE6-7B2C2714D691}" type="parTrans" cxnId="{43863586-F2EE-4687-97E3-87516A6D53E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CB98B24-8627-4F87-A3D8-5D57CED965B0}" type="sibTrans" cxnId="{43863586-F2EE-4687-97E3-87516A6D53E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FF2D89D-3A8E-4D3A-B4CC-4D575976D65B}">
      <dgm:prSet/>
      <dgm:spPr/>
      <dgm:t>
        <a:bodyPr/>
        <a:lstStyle/>
        <a:p>
          <a:r>
            <a:rPr lang="kk-KZ">
              <a:solidFill>
                <a:schemeClr val="tx1"/>
              </a:solidFill>
              <a:latin typeface="Times New Roman" panose="02020603050405020304" pitchFamily="18" charset="0"/>
              <a:cs typeface="Times New Roman" panose="02020603050405020304" pitchFamily="18" charset="0"/>
            </a:rPr>
            <a:t>кинотеатрлардағы жарнама;</a:t>
          </a:r>
          <a:endParaRPr lang="ru-KZ">
            <a:solidFill>
              <a:schemeClr val="tx1"/>
            </a:solidFill>
            <a:latin typeface="Times New Roman" panose="02020603050405020304" pitchFamily="18" charset="0"/>
            <a:cs typeface="Times New Roman" panose="02020603050405020304" pitchFamily="18" charset="0"/>
          </a:endParaRPr>
        </a:p>
      </dgm:t>
    </dgm:pt>
    <dgm:pt modelId="{6071C4D6-C571-41ED-B832-0898E236A002}" type="parTrans" cxnId="{F5EE6BF3-B587-4D49-B2B8-39BB8910263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AEDCFFC-708F-4C8F-857D-B8D588FAC788}" type="sibTrans" cxnId="{F5EE6BF3-B587-4D49-B2B8-39BB8910263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2F2E99A-BBC9-46AE-BB6A-43704DE34C4E}">
      <dgm:prSet/>
      <dgm:spPr/>
      <dgm:t>
        <a:bodyPr/>
        <a:lstStyle/>
        <a:p>
          <a:r>
            <a:rPr lang="kk-KZ">
              <a:solidFill>
                <a:schemeClr val="tx1"/>
              </a:solidFill>
              <a:latin typeface="Times New Roman" panose="02020603050405020304" pitchFamily="18" charset="0"/>
              <a:cs typeface="Times New Roman" panose="02020603050405020304" pitchFamily="18" charset="0"/>
            </a:rPr>
            <a:t>Интернет желісіндегі жарнама.</a:t>
          </a:r>
          <a:endParaRPr lang="ru-KZ">
            <a:solidFill>
              <a:schemeClr val="tx1"/>
            </a:solidFill>
            <a:latin typeface="Times New Roman" panose="02020603050405020304" pitchFamily="18" charset="0"/>
            <a:cs typeface="Times New Roman" panose="02020603050405020304" pitchFamily="18" charset="0"/>
          </a:endParaRPr>
        </a:p>
      </dgm:t>
    </dgm:pt>
    <dgm:pt modelId="{80531E22-D7C5-408C-BAA9-0572C0A865FB}" type="parTrans" cxnId="{B4F698C0-F158-4D60-8545-5DC3AF5B4F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A24589B-0EAC-4675-9ACC-76F833D412AE}" type="sibTrans" cxnId="{B4F698C0-F158-4D60-8545-5DC3AF5B4FA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B0E3F67-0C12-4263-AC1C-EF9FFEBE3962}" type="pres">
      <dgm:prSet presAssocID="{977BDFD9-25D2-4293-A650-FEFDEB5D0D03}" presName="Name0" presStyleCnt="0">
        <dgm:presLayoutVars>
          <dgm:dir/>
          <dgm:animLvl val="lvl"/>
          <dgm:resizeHandles val="exact"/>
        </dgm:presLayoutVars>
      </dgm:prSet>
      <dgm:spPr/>
    </dgm:pt>
    <dgm:pt modelId="{B5196D2A-83C4-4445-8FAB-4BDA6013B5FB}" type="pres">
      <dgm:prSet presAssocID="{A9B69693-9E61-4317-AECB-CEE0DCEE2A5E}" presName="linNode" presStyleCnt="0"/>
      <dgm:spPr/>
    </dgm:pt>
    <dgm:pt modelId="{70BE960A-A693-4898-AEC4-F574FE8F599C}" type="pres">
      <dgm:prSet presAssocID="{A9B69693-9E61-4317-AECB-CEE0DCEE2A5E}" presName="parentText" presStyleLbl="node1" presStyleIdx="0" presStyleCnt="1">
        <dgm:presLayoutVars>
          <dgm:chMax val="1"/>
          <dgm:bulletEnabled val="1"/>
        </dgm:presLayoutVars>
      </dgm:prSet>
      <dgm:spPr/>
    </dgm:pt>
    <dgm:pt modelId="{7F3760EA-CE23-43A2-9340-16641F7A035D}" type="pres">
      <dgm:prSet presAssocID="{A9B69693-9E61-4317-AECB-CEE0DCEE2A5E}" presName="descendantText" presStyleLbl="alignAccFollowNode1" presStyleIdx="0" presStyleCnt="1">
        <dgm:presLayoutVars>
          <dgm:bulletEnabled val="1"/>
        </dgm:presLayoutVars>
      </dgm:prSet>
      <dgm:spPr/>
    </dgm:pt>
  </dgm:ptLst>
  <dgm:cxnLst>
    <dgm:cxn modelId="{4D0A6110-3000-4913-BF5A-999CB79C8B82}" type="presOf" srcId="{12F2E99A-BBC9-46AE-BB6A-43704DE34C4E}" destId="{7F3760EA-CE23-43A2-9340-16641F7A035D}" srcOrd="0" destOrd="6" presId="urn:microsoft.com/office/officeart/2005/8/layout/vList5"/>
    <dgm:cxn modelId="{78232E1D-4AC0-4D32-9464-4AB9A4CAF521}" type="presOf" srcId="{9FF2D89D-3A8E-4D3A-B4CC-4D575976D65B}" destId="{7F3760EA-CE23-43A2-9340-16641F7A035D}" srcOrd="0" destOrd="5" presId="urn:microsoft.com/office/officeart/2005/8/layout/vList5"/>
    <dgm:cxn modelId="{654CBB3C-EAB4-4208-934A-5216B831D6AC}" type="presOf" srcId="{977BDFD9-25D2-4293-A650-FEFDEB5D0D03}" destId="{AB0E3F67-0C12-4263-AC1C-EF9FFEBE3962}" srcOrd="0" destOrd="0" presId="urn:microsoft.com/office/officeart/2005/8/layout/vList5"/>
    <dgm:cxn modelId="{DAD2533F-A1B4-49C5-BF12-A67E6364C431}" type="presOf" srcId="{A9B69693-9E61-4317-AECB-CEE0DCEE2A5E}" destId="{70BE960A-A693-4898-AEC4-F574FE8F599C}" srcOrd="0" destOrd="0" presId="urn:microsoft.com/office/officeart/2005/8/layout/vList5"/>
    <dgm:cxn modelId="{72AC2865-1A52-49B0-8EB2-64A97FF72FDA}" type="presOf" srcId="{A0F0F845-E284-483E-B666-933CE518B023}" destId="{7F3760EA-CE23-43A2-9340-16641F7A035D}" srcOrd="0" destOrd="3" presId="urn:microsoft.com/office/officeart/2005/8/layout/vList5"/>
    <dgm:cxn modelId="{67BD5558-7ACE-44F9-994C-542F849A57E5}" type="presOf" srcId="{A0C849BF-5EAC-4FFC-AB65-9DAEEDBFC06E}" destId="{7F3760EA-CE23-43A2-9340-16641F7A035D}" srcOrd="0" destOrd="1" presId="urn:microsoft.com/office/officeart/2005/8/layout/vList5"/>
    <dgm:cxn modelId="{5D13FF7D-37AC-4E05-B207-9D2801C21C3F}" srcId="{A9B69693-9E61-4317-AECB-CEE0DCEE2A5E}" destId="{A0F0F845-E284-483E-B666-933CE518B023}" srcOrd="3" destOrd="0" parTransId="{E1AB1E0C-6CD1-449A-A27A-A772B5793D33}" sibTransId="{AF7FF49F-A880-409C-B69C-A074473DA4B9}"/>
    <dgm:cxn modelId="{43863586-F2EE-4687-97E3-87516A6D53E8}" srcId="{A9B69693-9E61-4317-AECB-CEE0DCEE2A5E}" destId="{24ACA385-EF90-4ADF-A7FC-3C03A40BD270}" srcOrd="4" destOrd="0" parTransId="{094B778C-9C84-4822-BBE6-7B2C2714D691}" sibTransId="{BCB98B24-8627-4F87-A3D8-5D57CED965B0}"/>
    <dgm:cxn modelId="{0685AD99-30E1-489C-93C9-29BFA367480F}" srcId="{A9B69693-9E61-4317-AECB-CEE0DCEE2A5E}" destId="{117783DC-AFC4-4F02-A894-80C549D3781F}" srcOrd="2" destOrd="0" parTransId="{D3E39FE7-C9CA-4F2C-880E-6C830EBAD283}" sibTransId="{0B34B4FC-0742-47DF-A06F-48DD2EFDED2D}"/>
    <dgm:cxn modelId="{032D51B2-22A0-4AB6-874A-64583640F442}" type="presOf" srcId="{2CCF1B47-5A22-48CE-9ACA-4FC30B43505A}" destId="{7F3760EA-CE23-43A2-9340-16641F7A035D}" srcOrd="0" destOrd="0" presId="urn:microsoft.com/office/officeart/2005/8/layout/vList5"/>
    <dgm:cxn modelId="{B4F698C0-F158-4D60-8545-5DC3AF5B4FA3}" srcId="{A9B69693-9E61-4317-AECB-CEE0DCEE2A5E}" destId="{12F2E99A-BBC9-46AE-BB6A-43704DE34C4E}" srcOrd="6" destOrd="0" parTransId="{80531E22-D7C5-408C-BAA9-0572C0A865FB}" sibTransId="{7A24589B-0EAC-4675-9ACC-76F833D412AE}"/>
    <dgm:cxn modelId="{619BBDC6-6A75-4D5F-AE07-6201E2D2B4B1}" type="presOf" srcId="{117783DC-AFC4-4F02-A894-80C549D3781F}" destId="{7F3760EA-CE23-43A2-9340-16641F7A035D}" srcOrd="0" destOrd="2" presId="urn:microsoft.com/office/officeart/2005/8/layout/vList5"/>
    <dgm:cxn modelId="{6DBB7DE3-201C-4A91-AF06-918724DA0519}" srcId="{A9B69693-9E61-4317-AECB-CEE0DCEE2A5E}" destId="{A0C849BF-5EAC-4FFC-AB65-9DAEEDBFC06E}" srcOrd="1" destOrd="0" parTransId="{D6D02BC2-89DB-4261-9144-1C0C07F93DE2}" sibTransId="{E70A12C4-B2F9-4A63-815D-97A518C5D540}"/>
    <dgm:cxn modelId="{004B93EC-2990-4D66-A2E1-8C0EE659A5B7}" srcId="{977BDFD9-25D2-4293-A650-FEFDEB5D0D03}" destId="{A9B69693-9E61-4317-AECB-CEE0DCEE2A5E}" srcOrd="0" destOrd="0" parTransId="{C5C662F3-0271-4F8E-822C-3D31842D4C91}" sibTransId="{E1ADDC85-1D1B-4D39-9276-1C803B9BDC46}"/>
    <dgm:cxn modelId="{464527ED-23CE-40AE-91A7-B3EFBF5BA14C}" type="presOf" srcId="{24ACA385-EF90-4ADF-A7FC-3C03A40BD270}" destId="{7F3760EA-CE23-43A2-9340-16641F7A035D}" srcOrd="0" destOrd="4" presId="urn:microsoft.com/office/officeart/2005/8/layout/vList5"/>
    <dgm:cxn modelId="{F5EE6BF3-B587-4D49-B2B8-39BB89102635}" srcId="{A9B69693-9E61-4317-AECB-CEE0DCEE2A5E}" destId="{9FF2D89D-3A8E-4D3A-B4CC-4D575976D65B}" srcOrd="5" destOrd="0" parTransId="{6071C4D6-C571-41ED-B832-0898E236A002}" sibTransId="{BAEDCFFC-708F-4C8F-857D-B8D588FAC788}"/>
    <dgm:cxn modelId="{CEA439F9-73C5-45A5-ACDB-60AD253DCB81}" srcId="{A9B69693-9E61-4317-AECB-CEE0DCEE2A5E}" destId="{2CCF1B47-5A22-48CE-9ACA-4FC30B43505A}" srcOrd="0" destOrd="0" parTransId="{C619E134-BFE3-4CC2-83AF-72F850AEC351}" sibTransId="{39DAFAE0-FBAA-426D-9AFA-C1CB765FDEBB}"/>
    <dgm:cxn modelId="{A7CF1AB7-0114-42EB-ADC5-907514DCB6C3}" type="presParOf" srcId="{AB0E3F67-0C12-4263-AC1C-EF9FFEBE3962}" destId="{B5196D2A-83C4-4445-8FAB-4BDA6013B5FB}" srcOrd="0" destOrd="0" presId="urn:microsoft.com/office/officeart/2005/8/layout/vList5"/>
    <dgm:cxn modelId="{D5A1D8A9-85D2-4D7D-8E4A-7BC85B7B7503}" type="presParOf" srcId="{B5196D2A-83C4-4445-8FAB-4BDA6013B5FB}" destId="{70BE960A-A693-4898-AEC4-F574FE8F599C}" srcOrd="0" destOrd="0" presId="urn:microsoft.com/office/officeart/2005/8/layout/vList5"/>
    <dgm:cxn modelId="{281C71EE-41A6-458C-A757-2F523505C71A}" type="presParOf" srcId="{B5196D2A-83C4-4445-8FAB-4BDA6013B5FB}" destId="{7F3760EA-CE23-43A2-9340-16641F7A035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8573248-AEE3-48B4-B314-8F16C01E644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B66BE055-3A15-46BE-B589-D5F176D2BB55}">
      <dgm:prSet/>
      <dgm:spPr/>
      <dgm:t>
        <a:bodyPr/>
        <a:lstStyle/>
        <a:p>
          <a:r>
            <a:rPr lang="kk-KZ" b="0" i="1" dirty="0">
              <a:solidFill>
                <a:schemeClr val="tx1"/>
              </a:solidFill>
              <a:latin typeface="Times New Roman" panose="02020603050405020304" pitchFamily="18" charset="0"/>
              <a:cs typeface="Times New Roman" panose="02020603050405020304" pitchFamily="18" charset="0"/>
            </a:rPr>
            <a:t>BTL-құралдарына келесілер жатады:</a:t>
          </a:r>
          <a:endParaRPr lang="ru-KZ" b="0" dirty="0">
            <a:solidFill>
              <a:schemeClr val="tx1"/>
            </a:solidFill>
            <a:latin typeface="Times New Roman" panose="02020603050405020304" pitchFamily="18" charset="0"/>
            <a:cs typeface="Times New Roman" panose="02020603050405020304" pitchFamily="18" charset="0"/>
          </a:endParaRPr>
        </a:p>
      </dgm:t>
    </dgm:pt>
    <dgm:pt modelId="{79812271-49FC-4B5F-842B-349FF382AC55}" type="parTrans" cxnId="{47324D0C-15DA-44DF-BFCD-6449CCCF94B9}">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AF750E85-7FC3-4A2E-ACBD-9BA13B83AAB0}" type="sibTrans" cxnId="{47324D0C-15DA-44DF-BFCD-6449CCCF94B9}">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325D74C1-3821-47CB-A78C-389FB5C76977}">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өткізуді ынталандыру </a:t>
          </a:r>
          <a:r>
            <a:rPr lang="kk-KZ" b="0" i="1" dirty="0">
              <a:solidFill>
                <a:schemeClr val="tx1"/>
              </a:solidFill>
              <a:latin typeface="Times New Roman" panose="02020603050405020304" pitchFamily="18" charset="0"/>
              <a:cs typeface="Times New Roman" panose="02020603050405020304" pitchFamily="18" charset="0"/>
            </a:rPr>
            <a:t>(sales promotion) </a:t>
          </a:r>
          <a:endParaRPr lang="ru-KZ" b="0" dirty="0">
            <a:solidFill>
              <a:schemeClr val="tx1"/>
            </a:solidFill>
            <a:latin typeface="Times New Roman" panose="02020603050405020304" pitchFamily="18" charset="0"/>
            <a:cs typeface="Times New Roman" panose="02020603050405020304" pitchFamily="18" charset="0"/>
          </a:endParaRPr>
        </a:p>
      </dgm:t>
    </dgm:pt>
    <dgm:pt modelId="{B9517220-D8A2-48E8-AF84-40311ED75D1B}" type="parTrans" cxnId="{EE81D55C-C037-4550-8144-D8EE027A29BB}">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A80886A6-AEB2-4389-A775-459BE3C564D1}" type="sibTrans" cxnId="{EE81D55C-C037-4550-8144-D8EE027A29BB}">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C04A12CA-1692-4311-861E-2D6396404AFA}">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қоғаммен байланыс </a:t>
          </a:r>
          <a:r>
            <a:rPr lang="kk-KZ" b="0" i="1" dirty="0">
              <a:solidFill>
                <a:schemeClr val="tx1"/>
              </a:solidFill>
              <a:latin typeface="Times New Roman" panose="02020603050405020304" pitchFamily="18" charset="0"/>
              <a:cs typeface="Times New Roman" panose="02020603050405020304" pitchFamily="18" charset="0"/>
            </a:rPr>
            <a:t>(public relation)</a:t>
          </a:r>
          <a:endParaRPr lang="ru-KZ" b="0" dirty="0">
            <a:solidFill>
              <a:schemeClr val="tx1"/>
            </a:solidFill>
            <a:latin typeface="Times New Roman" panose="02020603050405020304" pitchFamily="18" charset="0"/>
            <a:cs typeface="Times New Roman" panose="02020603050405020304" pitchFamily="18" charset="0"/>
          </a:endParaRPr>
        </a:p>
      </dgm:t>
    </dgm:pt>
    <dgm:pt modelId="{DD9F3045-F164-4653-9589-8ADEF212AF09}" type="parTrans" cxnId="{38F81F70-B5A0-4811-8690-8EDED36CE6DE}">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786E4F4E-C14B-4E19-A0DD-FBD1846D0ECA}" type="sibTrans" cxnId="{38F81F70-B5A0-4811-8690-8EDED36CE6DE}">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0788F046-D9C1-460E-B3CF-DCFD6AFC1DCB}">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тікелей маркетинг </a:t>
          </a:r>
          <a:r>
            <a:rPr lang="kk-KZ" b="0" i="1" dirty="0">
              <a:solidFill>
                <a:schemeClr val="tx1"/>
              </a:solidFill>
              <a:latin typeface="Times New Roman" panose="02020603050405020304" pitchFamily="18" charset="0"/>
              <a:cs typeface="Times New Roman" panose="02020603050405020304" pitchFamily="18" charset="0"/>
            </a:rPr>
            <a:t>(direct marketing)</a:t>
          </a:r>
          <a:endParaRPr lang="ru-KZ" b="0" dirty="0">
            <a:solidFill>
              <a:schemeClr val="tx1"/>
            </a:solidFill>
            <a:latin typeface="Times New Roman" panose="02020603050405020304" pitchFamily="18" charset="0"/>
            <a:cs typeface="Times New Roman" panose="02020603050405020304" pitchFamily="18" charset="0"/>
          </a:endParaRPr>
        </a:p>
      </dgm:t>
    </dgm:pt>
    <dgm:pt modelId="{B1DD9829-79B5-4F26-BC88-8DDFF3380B79}" type="parTrans" cxnId="{352FCB88-264A-4CD7-BBEA-817646DF8759}">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FDA9C2EE-8F56-4EBF-887B-F363575C5EF5}" type="sibTrans" cxnId="{352FCB88-264A-4CD7-BBEA-817646DF8759}">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34FD21F9-98F3-4CF2-869B-2EAD3861DDF2}">
      <dgm:prSet/>
      <dgm:spPr/>
      <dgm:t>
        <a:bodyPr/>
        <a:lstStyle/>
        <a:p>
          <a:r>
            <a:rPr lang="kk-KZ" b="1" i="1" dirty="0">
              <a:solidFill>
                <a:schemeClr val="tx1"/>
              </a:solidFill>
              <a:latin typeface="Times New Roman" panose="02020603050405020304" pitchFamily="18" charset="0"/>
              <a:cs typeface="Times New Roman" panose="02020603050405020304" pitchFamily="18" charset="0"/>
            </a:rPr>
            <a:t>жеке сату</a:t>
          </a:r>
          <a:endParaRPr lang="ru-KZ" b="1" dirty="0">
            <a:solidFill>
              <a:schemeClr val="tx1"/>
            </a:solidFill>
            <a:latin typeface="Times New Roman" panose="02020603050405020304" pitchFamily="18" charset="0"/>
            <a:cs typeface="Times New Roman" panose="02020603050405020304" pitchFamily="18" charset="0"/>
          </a:endParaRPr>
        </a:p>
      </dgm:t>
    </dgm:pt>
    <dgm:pt modelId="{A9741FC7-5822-4744-88D9-1615031F2AAC}" type="parTrans" cxnId="{45D300E5-482D-444D-998C-0ECCC8F4EE70}">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4ABB49D7-D29F-4FAF-8F03-A6E21CB2A84C}" type="sibTrans" cxnId="{45D300E5-482D-444D-998C-0ECCC8F4EE70}">
      <dgm:prSet/>
      <dgm:spPr/>
      <dgm:t>
        <a:bodyPr/>
        <a:lstStyle/>
        <a:p>
          <a:endParaRPr lang="ru-KZ" b="0">
            <a:solidFill>
              <a:schemeClr val="tx1"/>
            </a:solidFill>
            <a:latin typeface="Times New Roman" panose="02020603050405020304" pitchFamily="18" charset="0"/>
            <a:cs typeface="Times New Roman" panose="02020603050405020304" pitchFamily="18" charset="0"/>
          </a:endParaRPr>
        </a:p>
      </dgm:t>
    </dgm:pt>
    <dgm:pt modelId="{F7E0B75F-1F3A-4E5C-8398-6ABD8239FC96}" type="pres">
      <dgm:prSet presAssocID="{78573248-AEE3-48B4-B314-8F16C01E644A}" presName="Name0" presStyleCnt="0">
        <dgm:presLayoutVars>
          <dgm:dir/>
          <dgm:animLvl val="lvl"/>
          <dgm:resizeHandles val="exact"/>
        </dgm:presLayoutVars>
      </dgm:prSet>
      <dgm:spPr/>
    </dgm:pt>
    <dgm:pt modelId="{AC3F4432-B039-4EC6-9355-03B22C750190}" type="pres">
      <dgm:prSet presAssocID="{B66BE055-3A15-46BE-B589-D5F176D2BB55}" presName="linNode" presStyleCnt="0"/>
      <dgm:spPr/>
    </dgm:pt>
    <dgm:pt modelId="{B25175B7-0AA2-4C98-96E4-46813EC8B903}" type="pres">
      <dgm:prSet presAssocID="{B66BE055-3A15-46BE-B589-D5F176D2BB55}" presName="parentText" presStyleLbl="node1" presStyleIdx="0" presStyleCnt="1">
        <dgm:presLayoutVars>
          <dgm:chMax val="1"/>
          <dgm:bulletEnabled val="1"/>
        </dgm:presLayoutVars>
      </dgm:prSet>
      <dgm:spPr/>
    </dgm:pt>
    <dgm:pt modelId="{6F77621F-07D6-4306-A21C-F119D61CC4EA}" type="pres">
      <dgm:prSet presAssocID="{B66BE055-3A15-46BE-B589-D5F176D2BB55}" presName="descendantText" presStyleLbl="alignAccFollowNode1" presStyleIdx="0" presStyleCnt="1" custScaleX="141013">
        <dgm:presLayoutVars>
          <dgm:bulletEnabled val="1"/>
        </dgm:presLayoutVars>
      </dgm:prSet>
      <dgm:spPr/>
    </dgm:pt>
  </dgm:ptLst>
  <dgm:cxnLst>
    <dgm:cxn modelId="{F2AAB909-6127-4C7A-A110-CB1757975403}" type="presOf" srcId="{B66BE055-3A15-46BE-B589-D5F176D2BB55}" destId="{B25175B7-0AA2-4C98-96E4-46813EC8B903}" srcOrd="0" destOrd="0" presId="urn:microsoft.com/office/officeart/2005/8/layout/vList5"/>
    <dgm:cxn modelId="{47324D0C-15DA-44DF-BFCD-6449CCCF94B9}" srcId="{78573248-AEE3-48B4-B314-8F16C01E644A}" destId="{B66BE055-3A15-46BE-B589-D5F176D2BB55}" srcOrd="0" destOrd="0" parTransId="{79812271-49FC-4B5F-842B-349FF382AC55}" sibTransId="{AF750E85-7FC3-4A2E-ACBD-9BA13B83AAB0}"/>
    <dgm:cxn modelId="{8058C22C-D9FC-49E6-B778-1653442AA5AB}" type="presOf" srcId="{C04A12CA-1692-4311-861E-2D6396404AFA}" destId="{6F77621F-07D6-4306-A21C-F119D61CC4EA}" srcOrd="0" destOrd="1" presId="urn:microsoft.com/office/officeart/2005/8/layout/vList5"/>
    <dgm:cxn modelId="{48B0FB30-C935-4B78-9131-3070CD56D01B}" type="presOf" srcId="{78573248-AEE3-48B4-B314-8F16C01E644A}" destId="{F7E0B75F-1F3A-4E5C-8398-6ABD8239FC96}" srcOrd="0" destOrd="0" presId="urn:microsoft.com/office/officeart/2005/8/layout/vList5"/>
    <dgm:cxn modelId="{EE81D55C-C037-4550-8144-D8EE027A29BB}" srcId="{B66BE055-3A15-46BE-B589-D5F176D2BB55}" destId="{325D74C1-3821-47CB-A78C-389FB5C76977}" srcOrd="0" destOrd="0" parTransId="{B9517220-D8A2-48E8-AF84-40311ED75D1B}" sibTransId="{A80886A6-AEB2-4389-A775-459BE3C564D1}"/>
    <dgm:cxn modelId="{0D5B225D-663B-4665-AC4E-2F646419DDFC}" type="presOf" srcId="{34FD21F9-98F3-4CF2-869B-2EAD3861DDF2}" destId="{6F77621F-07D6-4306-A21C-F119D61CC4EA}" srcOrd="0" destOrd="3" presId="urn:microsoft.com/office/officeart/2005/8/layout/vList5"/>
    <dgm:cxn modelId="{38F81F70-B5A0-4811-8690-8EDED36CE6DE}" srcId="{B66BE055-3A15-46BE-B589-D5F176D2BB55}" destId="{C04A12CA-1692-4311-861E-2D6396404AFA}" srcOrd="1" destOrd="0" parTransId="{DD9F3045-F164-4653-9589-8ADEF212AF09}" sibTransId="{786E4F4E-C14B-4E19-A0DD-FBD1846D0ECA}"/>
    <dgm:cxn modelId="{352FCB88-264A-4CD7-BBEA-817646DF8759}" srcId="{B66BE055-3A15-46BE-B589-D5F176D2BB55}" destId="{0788F046-D9C1-460E-B3CF-DCFD6AFC1DCB}" srcOrd="2" destOrd="0" parTransId="{B1DD9829-79B5-4F26-BC88-8DDFF3380B79}" sibTransId="{FDA9C2EE-8F56-4EBF-887B-F363575C5EF5}"/>
    <dgm:cxn modelId="{08A97BA1-65C4-41F0-9594-8EAD3C816566}" type="presOf" srcId="{0788F046-D9C1-460E-B3CF-DCFD6AFC1DCB}" destId="{6F77621F-07D6-4306-A21C-F119D61CC4EA}" srcOrd="0" destOrd="2" presId="urn:microsoft.com/office/officeart/2005/8/layout/vList5"/>
    <dgm:cxn modelId="{4A9381CB-0066-4471-8922-3D971F881406}" type="presOf" srcId="{325D74C1-3821-47CB-A78C-389FB5C76977}" destId="{6F77621F-07D6-4306-A21C-F119D61CC4EA}" srcOrd="0" destOrd="0" presId="urn:microsoft.com/office/officeart/2005/8/layout/vList5"/>
    <dgm:cxn modelId="{45D300E5-482D-444D-998C-0ECCC8F4EE70}" srcId="{B66BE055-3A15-46BE-B589-D5F176D2BB55}" destId="{34FD21F9-98F3-4CF2-869B-2EAD3861DDF2}" srcOrd="3" destOrd="0" parTransId="{A9741FC7-5822-4744-88D9-1615031F2AAC}" sibTransId="{4ABB49D7-D29F-4FAF-8F03-A6E21CB2A84C}"/>
    <dgm:cxn modelId="{2035B9BE-0CC3-454C-A514-92CA9FAC13EB}" type="presParOf" srcId="{F7E0B75F-1F3A-4E5C-8398-6ABD8239FC96}" destId="{AC3F4432-B039-4EC6-9355-03B22C750190}" srcOrd="0" destOrd="0" presId="urn:microsoft.com/office/officeart/2005/8/layout/vList5"/>
    <dgm:cxn modelId="{F5830D2D-1103-4E54-8D2F-A4CFCEAAE30A}" type="presParOf" srcId="{AC3F4432-B039-4EC6-9355-03B22C750190}" destId="{B25175B7-0AA2-4C98-96E4-46813EC8B903}" srcOrd="0" destOrd="0" presId="urn:microsoft.com/office/officeart/2005/8/layout/vList5"/>
    <dgm:cxn modelId="{C49B3EE8-E67B-47A3-B232-EF21269E4E8B}" type="presParOf" srcId="{AC3F4432-B039-4EC6-9355-03B22C750190}" destId="{6F77621F-07D6-4306-A21C-F119D61CC4E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FC6CA7D-BEFE-481B-A2A5-BEE8A3B25AD6}"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KZ"/>
        </a:p>
      </dgm:t>
    </dgm:pt>
    <dgm:pt modelId="{687113F7-5BE5-4EDE-84E5-BAB42406DE36}">
      <dgm:prSet custT="1"/>
      <dgm:spPr/>
      <dgm:t>
        <a:bodyPr/>
        <a:lstStyle/>
        <a:p>
          <a:r>
            <a:rPr lang="kk-KZ" sz="2400" i="1" dirty="0">
              <a:solidFill>
                <a:schemeClr val="tx1"/>
              </a:solidFill>
              <a:latin typeface="Times New Roman" panose="02020603050405020304" pitchFamily="18" charset="0"/>
              <a:cs typeface="Times New Roman" panose="02020603050405020304" pitchFamily="18" charset="0"/>
            </a:rPr>
            <a:t>Өткізуді ынталандыру түрлері:</a:t>
          </a:r>
          <a:endParaRPr lang="ru-KZ" sz="2400" dirty="0">
            <a:solidFill>
              <a:schemeClr val="tx1"/>
            </a:solidFill>
            <a:latin typeface="Times New Roman" panose="02020603050405020304" pitchFamily="18" charset="0"/>
            <a:cs typeface="Times New Roman" panose="02020603050405020304" pitchFamily="18" charset="0"/>
          </a:endParaRPr>
        </a:p>
      </dgm:t>
    </dgm:pt>
    <dgm:pt modelId="{6E81450E-7079-45D3-A79B-468C7B43B925}" type="parTrans" cxnId="{13945B89-299E-4A43-A565-A7704FAD008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7EE3AE9-4AFD-49A3-8174-BC4067E5EDF0}" type="sibTrans" cxnId="{13945B89-299E-4A43-A565-A7704FAD008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AA06CCB-94DA-4CB1-9D16-540D58D898E5}">
      <dgm:prSet/>
      <dgm:spPr/>
      <dgm:t>
        <a:bodyPr/>
        <a:lstStyle/>
        <a:p>
          <a:r>
            <a:rPr lang="kk-KZ" sz="1700">
              <a:solidFill>
                <a:schemeClr val="tx1"/>
              </a:solidFill>
              <a:latin typeface="Times New Roman" panose="02020603050405020304" pitchFamily="18" charset="0"/>
              <a:cs typeface="Times New Roman" panose="02020603050405020304" pitchFamily="18" charset="0"/>
            </a:rPr>
            <a:t>сатушы компаниялармен қосымша мәмілелер (мысалы, тапсырыстардың белгілі бір көлемі кезінде жеңілдіктер немесе қосымша сервистер ұсыну); </a:t>
          </a:r>
          <a:endParaRPr lang="ru-KZ" sz="1700">
            <a:solidFill>
              <a:schemeClr val="tx1"/>
            </a:solidFill>
            <a:latin typeface="Times New Roman" panose="02020603050405020304" pitchFamily="18" charset="0"/>
            <a:cs typeface="Times New Roman" panose="02020603050405020304" pitchFamily="18" charset="0"/>
          </a:endParaRPr>
        </a:p>
      </dgm:t>
    </dgm:pt>
    <dgm:pt modelId="{02BE3130-C4F6-49B6-A68F-F1628C01CAAF}" type="parTrans" cxnId="{33C7C170-FD7E-47B7-8392-D5E6E6B4EF0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F96C408-39F9-487A-80EF-1491DB3FC604}" type="sibTrans" cxnId="{33C7C170-FD7E-47B7-8392-D5E6E6B4EF0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7F9AEA2-11C7-4403-BC14-CAC2C3692828}">
      <dgm:prSet/>
      <dgm:spPr/>
      <dgm:t>
        <a:bodyPr/>
        <a:lstStyle/>
        <a:p>
          <a:r>
            <a:rPr lang="kk-KZ" sz="1700">
              <a:solidFill>
                <a:schemeClr val="tx1"/>
              </a:solidFill>
              <a:latin typeface="Times New Roman" panose="02020603050405020304" pitchFamily="18" charset="0"/>
              <a:cs typeface="Times New Roman" panose="02020603050405020304" pitchFamily="18" charset="0"/>
            </a:rPr>
            <a:t>сатушы компанияларға немесе олардың персоналына арналған конкурстар;</a:t>
          </a:r>
          <a:endParaRPr lang="ru-KZ" sz="1700">
            <a:solidFill>
              <a:schemeClr val="tx1"/>
            </a:solidFill>
            <a:latin typeface="Times New Roman" panose="02020603050405020304" pitchFamily="18" charset="0"/>
            <a:cs typeface="Times New Roman" panose="02020603050405020304" pitchFamily="18" charset="0"/>
          </a:endParaRPr>
        </a:p>
      </dgm:t>
    </dgm:pt>
    <dgm:pt modelId="{047EECB7-4216-42EC-A147-814FAAB0B334}" type="parTrans" cxnId="{FCA1717E-8428-4373-AD2F-C7EEF74DEF4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CB1C930-4B5C-4EFE-AC6C-C7DC6A813DEA}" type="sibTrans" cxnId="{FCA1717E-8428-4373-AD2F-C7EEF74DEF4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CA61CA5-312F-49EB-8004-2907792B6880}">
      <dgm:prSet/>
      <dgm:spPr/>
      <dgm:t>
        <a:bodyPr/>
        <a:lstStyle/>
        <a:p>
          <a:r>
            <a:rPr lang="kk-KZ" sz="1700">
              <a:solidFill>
                <a:schemeClr val="tx1"/>
              </a:solidFill>
              <a:latin typeface="Times New Roman" panose="02020603050405020304" pitchFamily="18" charset="0"/>
              <a:cs typeface="Times New Roman" panose="02020603050405020304" pitchFamily="18" charset="0"/>
            </a:rPr>
            <a:t>сату ұлғайтылған жағдайда арнайы жарнамалық қолдау көрсету;</a:t>
          </a:r>
          <a:endParaRPr lang="ru-KZ" sz="1700">
            <a:solidFill>
              <a:schemeClr val="tx1"/>
            </a:solidFill>
            <a:latin typeface="Times New Roman" panose="02020603050405020304" pitchFamily="18" charset="0"/>
            <a:cs typeface="Times New Roman" panose="02020603050405020304" pitchFamily="18" charset="0"/>
          </a:endParaRPr>
        </a:p>
      </dgm:t>
    </dgm:pt>
    <dgm:pt modelId="{51E3B3D5-679D-40A6-BD11-27CC15D1AAFA}" type="parTrans" cxnId="{030E8B31-3A58-4EE1-ABB1-E524330B05B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80247C7-433E-4A5F-8A18-BED93CC507AD}" type="sibTrans" cxnId="{030E8B31-3A58-4EE1-ABB1-E524330B05B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2811C2E-1AC8-4F78-9156-848D388F3577}">
      <dgm:prSet/>
      <dgm:spPr/>
      <dgm:t>
        <a:bodyPr/>
        <a:lstStyle/>
        <a:p>
          <a:r>
            <a:rPr lang="kk-KZ" sz="1700" dirty="0">
              <a:solidFill>
                <a:schemeClr val="tx1"/>
              </a:solidFill>
              <a:latin typeface="Times New Roman" panose="02020603050405020304" pitchFamily="18" charset="0"/>
              <a:cs typeface="Times New Roman" panose="02020603050405020304" pitchFamily="18" charset="0"/>
            </a:rPr>
            <a:t>ниеттестік бағдарламасы (тұрақты сатып алушылар үшін жинақтаушы бонустар немесе жеңілдіктер);</a:t>
          </a:r>
          <a:endParaRPr lang="ru-KZ" sz="1700" dirty="0">
            <a:solidFill>
              <a:schemeClr val="tx1"/>
            </a:solidFill>
            <a:latin typeface="Times New Roman" panose="02020603050405020304" pitchFamily="18" charset="0"/>
            <a:cs typeface="Times New Roman" panose="02020603050405020304" pitchFamily="18" charset="0"/>
          </a:endParaRPr>
        </a:p>
      </dgm:t>
    </dgm:pt>
    <dgm:pt modelId="{2C3494B7-E888-4D4A-B33E-4E8F0BCB22A3}" type="parTrans" cxnId="{0DDCB128-4EFE-4272-BE18-1C2B322CE7D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DE86679-BA97-4FCA-9716-6604BEBB6B2A}" type="sibTrans" cxnId="{0DDCB128-4EFE-4272-BE18-1C2B322CE7D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0D862DC-5A3C-4A81-9E92-4D75FFCA68A7}">
      <dgm:prSet custT="1"/>
      <dgm:spPr/>
      <dgm:t>
        <a:bodyPr/>
        <a:lstStyle/>
        <a:p>
          <a:r>
            <a:rPr lang="kk-KZ" sz="1700" dirty="0">
              <a:solidFill>
                <a:schemeClr val="tx1"/>
              </a:solidFill>
              <a:latin typeface="Times New Roman" panose="02020603050405020304" pitchFamily="18" charset="0"/>
              <a:cs typeface="Times New Roman" panose="02020603050405020304" pitchFamily="18" charset="0"/>
            </a:rPr>
            <a:t>тегін үлгілерді </a:t>
          </a:r>
          <a:r>
            <a:rPr lang="kk-KZ" sz="1800" dirty="0">
              <a:solidFill>
                <a:schemeClr val="tx1"/>
              </a:solidFill>
              <a:latin typeface="Times New Roman" panose="02020603050405020304" pitchFamily="18" charset="0"/>
              <a:cs typeface="Times New Roman" panose="02020603050405020304" pitchFamily="18" charset="0"/>
            </a:rPr>
            <a:t>ұсыну</a:t>
          </a:r>
          <a:r>
            <a:rPr lang="kk-KZ" sz="1700" dirty="0">
              <a:solidFill>
                <a:schemeClr val="tx1"/>
              </a:solidFill>
              <a:latin typeface="Times New Roman" panose="02020603050405020304" pitchFamily="18" charset="0"/>
              <a:cs typeface="Times New Roman" panose="02020603050405020304" pitchFamily="18" charset="0"/>
            </a:rPr>
            <a:t>;</a:t>
          </a:r>
          <a:endParaRPr lang="ru-KZ" sz="1700" dirty="0">
            <a:solidFill>
              <a:schemeClr val="tx1"/>
            </a:solidFill>
            <a:latin typeface="Times New Roman" panose="02020603050405020304" pitchFamily="18" charset="0"/>
            <a:cs typeface="Times New Roman" panose="02020603050405020304" pitchFamily="18" charset="0"/>
          </a:endParaRPr>
        </a:p>
      </dgm:t>
    </dgm:pt>
    <dgm:pt modelId="{972205CB-6C56-4CD1-9804-A79BDBE8EFA5}" type="parTrans" cxnId="{355F6644-E211-42B0-BBAD-6E4AFE0D2D1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F97F332-C27E-462E-B466-0880DA399CB7}" type="sibTrans" cxnId="{355F6644-E211-42B0-BBAD-6E4AFE0D2D1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D3AF590-609B-46FE-BC6B-B11C00839FAE}">
      <dgm:prSet/>
      <dgm:spPr/>
      <dgm:t>
        <a:bodyPr/>
        <a:lstStyle/>
        <a:p>
          <a:r>
            <a:rPr lang="kk-KZ" sz="1700" dirty="0">
              <a:solidFill>
                <a:schemeClr val="tx1"/>
              </a:solidFill>
              <a:latin typeface="Times New Roman" panose="02020603050405020304" pitchFamily="18" charset="0"/>
              <a:cs typeface="Times New Roman" panose="02020603050405020304" pitchFamily="18" charset="0"/>
            </a:rPr>
            <a:t>жеңілдіктер;</a:t>
          </a:r>
          <a:endParaRPr lang="ru-KZ" sz="1700" dirty="0">
            <a:solidFill>
              <a:schemeClr val="tx1"/>
            </a:solidFill>
            <a:latin typeface="Times New Roman" panose="02020603050405020304" pitchFamily="18" charset="0"/>
            <a:cs typeface="Times New Roman" panose="02020603050405020304" pitchFamily="18" charset="0"/>
          </a:endParaRPr>
        </a:p>
      </dgm:t>
    </dgm:pt>
    <dgm:pt modelId="{D7CF27EB-2EE9-46E9-BBCB-B825D31C7A40}" type="parTrans" cxnId="{888B9B5D-F22F-42C8-AD11-FDA04B3A0CB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91EF5B5-E114-4289-B9A6-831D578498B8}" type="sibTrans" cxnId="{888B9B5D-F22F-42C8-AD11-FDA04B3A0CB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8D56A20-4E6B-4E81-9C69-7E6AF98888E0}">
      <dgm:prSet/>
      <dgm:spPr/>
      <dgm:t>
        <a:bodyPr/>
        <a:lstStyle/>
        <a:p>
          <a:r>
            <a:rPr lang="kk-KZ" sz="1700">
              <a:solidFill>
                <a:schemeClr val="tx1"/>
              </a:solidFill>
              <a:latin typeface="Times New Roman" panose="02020603050405020304" pitchFamily="18" charset="0"/>
              <a:cs typeface="Times New Roman" panose="02020603050405020304" pitchFamily="18" charset="0"/>
            </a:rPr>
            <a:t>сыйлық ұсыныстары;</a:t>
          </a:r>
          <a:endParaRPr lang="ru-KZ" sz="1700">
            <a:solidFill>
              <a:schemeClr val="tx1"/>
            </a:solidFill>
            <a:latin typeface="Times New Roman" panose="02020603050405020304" pitchFamily="18" charset="0"/>
            <a:cs typeface="Times New Roman" panose="02020603050405020304" pitchFamily="18" charset="0"/>
          </a:endParaRPr>
        </a:p>
      </dgm:t>
    </dgm:pt>
    <dgm:pt modelId="{E10F0F3E-957C-472D-BD02-E1A9818DDF3E}" type="parTrans" cxnId="{2C6F1FE0-B8D3-4F29-BE28-4F18A4A97C6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EAA58AA-1D40-484D-B17F-379172024B12}" type="sibTrans" cxnId="{2C6F1FE0-B8D3-4F29-BE28-4F18A4A97C6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460DFDF-049F-4503-B699-370ADC83CB7A}">
      <dgm:prSet/>
      <dgm:spPr/>
      <dgm:t>
        <a:bodyPr/>
        <a:lstStyle/>
        <a:p>
          <a:r>
            <a:rPr lang="kk-KZ" sz="1700" dirty="0">
              <a:solidFill>
                <a:schemeClr val="tx1"/>
              </a:solidFill>
              <a:latin typeface="Times New Roman" panose="02020603050405020304" pitchFamily="18" charset="0"/>
              <a:cs typeface="Times New Roman" panose="02020603050405020304" pitchFamily="18" charset="0"/>
            </a:rPr>
            <a:t>конкурстар мен ұтыстар;</a:t>
          </a:r>
          <a:endParaRPr lang="ru-KZ" sz="1700" dirty="0">
            <a:solidFill>
              <a:schemeClr val="tx1"/>
            </a:solidFill>
            <a:latin typeface="Times New Roman" panose="02020603050405020304" pitchFamily="18" charset="0"/>
            <a:cs typeface="Times New Roman" panose="02020603050405020304" pitchFamily="18" charset="0"/>
          </a:endParaRPr>
        </a:p>
      </dgm:t>
    </dgm:pt>
    <dgm:pt modelId="{12B3CFE3-856E-4FF7-930A-0BF85B0AFDA0}" type="parTrans" cxnId="{D0DDE4D4-B19A-4807-BCD2-40AA951997C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7D2F775-97EC-40AE-9235-5B385D2FFBDB}" type="sibTrans" cxnId="{D0DDE4D4-B19A-4807-BCD2-40AA951997C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1B4D0F8-D271-4A5D-8CE6-A928158D1875}">
      <dgm:prSet/>
      <dgm:spPr/>
      <dgm:t>
        <a:bodyPr/>
        <a:lstStyle/>
        <a:p>
          <a:r>
            <a:rPr lang="kk-KZ" sz="1700">
              <a:solidFill>
                <a:schemeClr val="tx1"/>
              </a:solidFill>
              <a:latin typeface="Times New Roman" panose="02020603050405020304" pitchFamily="18" charset="0"/>
              <a:cs typeface="Times New Roman" panose="02020603050405020304" pitchFamily="18" charset="0"/>
            </a:rPr>
            <a:t>промоакциялар.</a:t>
          </a:r>
          <a:endParaRPr lang="ru-KZ" sz="1700">
            <a:solidFill>
              <a:schemeClr val="tx1"/>
            </a:solidFill>
            <a:latin typeface="Times New Roman" panose="02020603050405020304" pitchFamily="18" charset="0"/>
            <a:cs typeface="Times New Roman" panose="02020603050405020304" pitchFamily="18" charset="0"/>
          </a:endParaRPr>
        </a:p>
      </dgm:t>
    </dgm:pt>
    <dgm:pt modelId="{5472AE24-0CD9-43CC-B7E8-159DAA3BF80C}" type="parTrans" cxnId="{52639FA8-7868-4865-A0CA-725104BEDA4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EF12B74-4B48-4863-AB92-A810C7C5A791}" type="sibTrans" cxnId="{52639FA8-7868-4865-A0CA-725104BEDA4D}">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DA2A86B-87A9-4268-8E19-37782F072936}" type="pres">
      <dgm:prSet presAssocID="{8FC6CA7D-BEFE-481B-A2A5-BEE8A3B25AD6}" presName="Name0" presStyleCnt="0">
        <dgm:presLayoutVars>
          <dgm:dir/>
          <dgm:animLvl val="lvl"/>
          <dgm:resizeHandles/>
        </dgm:presLayoutVars>
      </dgm:prSet>
      <dgm:spPr/>
    </dgm:pt>
    <dgm:pt modelId="{D26D09C0-4F62-4C4C-A39B-3B7C70E2B126}" type="pres">
      <dgm:prSet presAssocID="{687113F7-5BE5-4EDE-84E5-BAB42406DE36}" presName="linNode" presStyleCnt="0"/>
      <dgm:spPr/>
    </dgm:pt>
    <dgm:pt modelId="{0FAAC042-FCBA-47CA-BA19-30BC7622079A}" type="pres">
      <dgm:prSet presAssocID="{687113F7-5BE5-4EDE-84E5-BAB42406DE36}" presName="parentShp" presStyleLbl="node1" presStyleIdx="0" presStyleCnt="1" custScaleX="63186" custLinFactNeighborX="-11602" custLinFactNeighborY="1370">
        <dgm:presLayoutVars>
          <dgm:bulletEnabled val="1"/>
        </dgm:presLayoutVars>
      </dgm:prSet>
      <dgm:spPr/>
    </dgm:pt>
    <dgm:pt modelId="{343EB900-AA33-4524-9555-B9C86D372FA0}" type="pres">
      <dgm:prSet presAssocID="{687113F7-5BE5-4EDE-84E5-BAB42406DE36}" presName="childShp" presStyleLbl="bgAccFollowNode1" presStyleIdx="0" presStyleCnt="1" custScaleX="119902" custLinFactNeighborX="-267" custLinFactNeighborY="-767">
        <dgm:presLayoutVars>
          <dgm:bulletEnabled val="1"/>
        </dgm:presLayoutVars>
      </dgm:prSet>
      <dgm:spPr/>
    </dgm:pt>
  </dgm:ptLst>
  <dgm:cxnLst>
    <dgm:cxn modelId="{BA5C4E0C-14A8-4FCA-AD9C-BEED29941916}" type="presOf" srcId="{BAA06CCB-94DA-4CB1-9D16-540D58D898E5}" destId="{343EB900-AA33-4524-9555-B9C86D372FA0}" srcOrd="0" destOrd="0" presId="urn:microsoft.com/office/officeart/2005/8/layout/vList6"/>
    <dgm:cxn modelId="{9E998216-A695-4BD4-BE64-D11155394828}" type="presOf" srcId="{F2811C2E-1AC8-4F78-9156-848D388F3577}" destId="{343EB900-AA33-4524-9555-B9C86D372FA0}" srcOrd="0" destOrd="3" presId="urn:microsoft.com/office/officeart/2005/8/layout/vList6"/>
    <dgm:cxn modelId="{0DDCB128-4EFE-4272-BE18-1C2B322CE7DA}" srcId="{687113F7-5BE5-4EDE-84E5-BAB42406DE36}" destId="{F2811C2E-1AC8-4F78-9156-848D388F3577}" srcOrd="3" destOrd="0" parTransId="{2C3494B7-E888-4D4A-B33E-4E8F0BCB22A3}" sibTransId="{DDE86679-BA97-4FCA-9716-6604BEBB6B2A}"/>
    <dgm:cxn modelId="{030E8B31-3A58-4EE1-ABB1-E524330B05B8}" srcId="{687113F7-5BE5-4EDE-84E5-BAB42406DE36}" destId="{0CA61CA5-312F-49EB-8004-2907792B6880}" srcOrd="2" destOrd="0" parTransId="{51E3B3D5-679D-40A6-BD11-27CC15D1AAFA}" sibTransId="{480247C7-433E-4A5F-8A18-BED93CC507AD}"/>
    <dgm:cxn modelId="{888B9B5D-F22F-42C8-AD11-FDA04B3A0CB4}" srcId="{687113F7-5BE5-4EDE-84E5-BAB42406DE36}" destId="{8D3AF590-609B-46FE-BC6B-B11C00839FAE}" srcOrd="5" destOrd="0" parTransId="{D7CF27EB-2EE9-46E9-BBCB-B825D31C7A40}" sibTransId="{491EF5B5-E114-4289-B9A6-831D578498B8}"/>
    <dgm:cxn modelId="{7C4C2B5E-E1C3-44FF-809E-51EA9286AEC4}" type="presOf" srcId="{E8D56A20-4E6B-4E81-9C69-7E6AF98888E0}" destId="{343EB900-AA33-4524-9555-B9C86D372FA0}" srcOrd="0" destOrd="6" presId="urn:microsoft.com/office/officeart/2005/8/layout/vList6"/>
    <dgm:cxn modelId="{355F6644-E211-42B0-BBAD-6E4AFE0D2D19}" srcId="{687113F7-5BE5-4EDE-84E5-BAB42406DE36}" destId="{D0D862DC-5A3C-4A81-9E92-4D75FFCA68A7}" srcOrd="4" destOrd="0" parTransId="{972205CB-6C56-4CD1-9804-A79BDBE8EFA5}" sibTransId="{5F97F332-C27E-462E-B466-0880DA399CB7}"/>
    <dgm:cxn modelId="{BD883266-A097-48EA-B781-5617C4CDC459}" type="presOf" srcId="{8D3AF590-609B-46FE-BC6B-B11C00839FAE}" destId="{343EB900-AA33-4524-9555-B9C86D372FA0}" srcOrd="0" destOrd="5" presId="urn:microsoft.com/office/officeart/2005/8/layout/vList6"/>
    <dgm:cxn modelId="{33C7C170-FD7E-47B7-8392-D5E6E6B4EF05}" srcId="{687113F7-5BE5-4EDE-84E5-BAB42406DE36}" destId="{BAA06CCB-94DA-4CB1-9D16-540D58D898E5}" srcOrd="0" destOrd="0" parTransId="{02BE3130-C4F6-49B6-A68F-F1628C01CAAF}" sibTransId="{DF96C408-39F9-487A-80EF-1491DB3FC604}"/>
    <dgm:cxn modelId="{76002856-D2CE-41DF-82A2-83204E4DA288}" type="presOf" srcId="{687113F7-5BE5-4EDE-84E5-BAB42406DE36}" destId="{0FAAC042-FCBA-47CA-BA19-30BC7622079A}" srcOrd="0" destOrd="0" presId="urn:microsoft.com/office/officeart/2005/8/layout/vList6"/>
    <dgm:cxn modelId="{31FD6E59-D5D0-40FB-B84B-D85275DAF1AE}" type="presOf" srcId="{47F9AEA2-11C7-4403-BC14-CAC2C3692828}" destId="{343EB900-AA33-4524-9555-B9C86D372FA0}" srcOrd="0" destOrd="1" presId="urn:microsoft.com/office/officeart/2005/8/layout/vList6"/>
    <dgm:cxn modelId="{FCA1717E-8428-4373-AD2F-C7EEF74DEF41}" srcId="{687113F7-5BE5-4EDE-84E5-BAB42406DE36}" destId="{47F9AEA2-11C7-4403-BC14-CAC2C3692828}" srcOrd="1" destOrd="0" parTransId="{047EECB7-4216-42EC-A147-814FAAB0B334}" sibTransId="{BCB1C930-4B5C-4EFE-AC6C-C7DC6A813DEA}"/>
    <dgm:cxn modelId="{13945B89-299E-4A43-A565-A7704FAD0086}" srcId="{8FC6CA7D-BEFE-481B-A2A5-BEE8A3B25AD6}" destId="{687113F7-5BE5-4EDE-84E5-BAB42406DE36}" srcOrd="0" destOrd="0" parTransId="{6E81450E-7079-45D3-A79B-468C7B43B925}" sibTransId="{C7EE3AE9-4AFD-49A3-8174-BC4067E5EDF0}"/>
    <dgm:cxn modelId="{52639FA8-7868-4865-A0CA-725104BEDA4D}" srcId="{687113F7-5BE5-4EDE-84E5-BAB42406DE36}" destId="{C1B4D0F8-D271-4A5D-8CE6-A928158D1875}" srcOrd="8" destOrd="0" parTransId="{5472AE24-0CD9-43CC-B7E8-159DAA3BF80C}" sibTransId="{5EF12B74-4B48-4863-AB92-A810C7C5A791}"/>
    <dgm:cxn modelId="{BC8506AE-F99A-4D47-A8F7-8583E61CC99F}" type="presOf" srcId="{D0D862DC-5A3C-4A81-9E92-4D75FFCA68A7}" destId="{343EB900-AA33-4524-9555-B9C86D372FA0}" srcOrd="0" destOrd="4" presId="urn:microsoft.com/office/officeart/2005/8/layout/vList6"/>
    <dgm:cxn modelId="{284B90B4-76B2-47B1-883D-516F40EC45E2}" type="presOf" srcId="{8FC6CA7D-BEFE-481B-A2A5-BEE8A3B25AD6}" destId="{ADA2A86B-87A9-4268-8E19-37782F072936}" srcOrd="0" destOrd="0" presId="urn:microsoft.com/office/officeart/2005/8/layout/vList6"/>
    <dgm:cxn modelId="{D0DDE4D4-B19A-4807-BCD2-40AA951997C2}" srcId="{687113F7-5BE5-4EDE-84E5-BAB42406DE36}" destId="{C460DFDF-049F-4503-B699-370ADC83CB7A}" srcOrd="7" destOrd="0" parTransId="{12B3CFE3-856E-4FF7-930A-0BF85B0AFDA0}" sibTransId="{D7D2F775-97EC-40AE-9235-5B385D2FFBDB}"/>
    <dgm:cxn modelId="{A61613D9-B1AA-493E-A57F-59671904A128}" type="presOf" srcId="{0CA61CA5-312F-49EB-8004-2907792B6880}" destId="{343EB900-AA33-4524-9555-B9C86D372FA0}" srcOrd="0" destOrd="2" presId="urn:microsoft.com/office/officeart/2005/8/layout/vList6"/>
    <dgm:cxn modelId="{2C6F1FE0-B8D3-4F29-BE28-4F18A4A97C69}" srcId="{687113F7-5BE5-4EDE-84E5-BAB42406DE36}" destId="{E8D56A20-4E6B-4E81-9C69-7E6AF98888E0}" srcOrd="6" destOrd="0" parTransId="{E10F0F3E-957C-472D-BD02-E1A9818DDF3E}" sibTransId="{8EAA58AA-1D40-484D-B17F-379172024B12}"/>
    <dgm:cxn modelId="{DE13CEF5-5FDB-4B14-BBC9-F4C6E7D3B56A}" type="presOf" srcId="{C1B4D0F8-D271-4A5D-8CE6-A928158D1875}" destId="{343EB900-AA33-4524-9555-B9C86D372FA0}" srcOrd="0" destOrd="8" presId="urn:microsoft.com/office/officeart/2005/8/layout/vList6"/>
    <dgm:cxn modelId="{538CB7F9-0A65-4D39-9B7B-37C477A11D4B}" type="presOf" srcId="{C460DFDF-049F-4503-B699-370ADC83CB7A}" destId="{343EB900-AA33-4524-9555-B9C86D372FA0}" srcOrd="0" destOrd="7" presId="urn:microsoft.com/office/officeart/2005/8/layout/vList6"/>
    <dgm:cxn modelId="{FE8E10FB-2D67-4F59-BBEF-3A891E0F6CC5}" type="presParOf" srcId="{ADA2A86B-87A9-4268-8E19-37782F072936}" destId="{D26D09C0-4F62-4C4C-A39B-3B7C70E2B126}" srcOrd="0" destOrd="0" presId="urn:microsoft.com/office/officeart/2005/8/layout/vList6"/>
    <dgm:cxn modelId="{D34E92D7-1EC3-4F44-A7CC-29C87B93278D}" type="presParOf" srcId="{D26D09C0-4F62-4C4C-A39B-3B7C70E2B126}" destId="{0FAAC042-FCBA-47CA-BA19-30BC7622079A}" srcOrd="0" destOrd="0" presId="urn:microsoft.com/office/officeart/2005/8/layout/vList6"/>
    <dgm:cxn modelId="{21F3C181-4959-49FD-8D37-427D478EA024}" type="presParOf" srcId="{D26D09C0-4F62-4C4C-A39B-3B7C70E2B126}" destId="{343EB900-AA33-4524-9555-B9C86D372FA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04600DA-1B01-4A8F-843A-52A50E32B00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A510CCDA-B445-4457-85D7-302D5DFB5187}">
      <dgm:prSet/>
      <dgm:spPr/>
      <dgm:t>
        <a:bodyPr/>
        <a:lstStyle/>
        <a:p>
          <a:pPr>
            <a:lnSpc>
              <a:spcPct val="100000"/>
            </a:lnSpc>
            <a:spcBef>
              <a:spcPts val="0"/>
            </a:spcBef>
            <a:spcAft>
              <a:spcPts val="0"/>
            </a:spcAft>
          </a:pPr>
          <a:r>
            <a:rPr lang="kk-KZ" b="1" i="1" dirty="0">
              <a:solidFill>
                <a:schemeClr val="tx1"/>
              </a:solidFill>
              <a:latin typeface="Times New Roman" panose="02020603050405020304" pitchFamily="18" charset="0"/>
              <a:cs typeface="Times New Roman" panose="02020603050405020304" pitchFamily="18" charset="0"/>
            </a:rPr>
            <a:t>Қоғаммен байланыс, PR</a:t>
          </a:r>
          <a:r>
            <a:rPr lang="kk-KZ" dirty="0">
              <a:solidFill>
                <a:schemeClr val="tx1"/>
              </a:solidFill>
              <a:latin typeface="Times New Roman" panose="02020603050405020304" pitchFamily="18" charset="0"/>
              <a:cs typeface="Times New Roman" panose="02020603050405020304" pitchFamily="18" charset="0"/>
            </a:rPr>
            <a:t>– идея, тауар, қызметтер, персоналдар, ұйым-фирма, бренд және т.б. образын идеалды және өмірге қажетті зат ретінде бекіту мақсатында бәсекелес ортада сол образды қалыптастыру және әлеуметтік топтың құндылықтары қатарына ендіру технологиясы, кең мағынада  қоғамдық пікірді басқару, қоғам мен кәсіпкерліктің өзара қарым-қатынасын құру.</a:t>
          </a:r>
          <a:endParaRPr lang="ru-KZ" dirty="0">
            <a:solidFill>
              <a:schemeClr val="tx1"/>
            </a:solidFill>
            <a:latin typeface="Times New Roman" panose="02020603050405020304" pitchFamily="18" charset="0"/>
            <a:cs typeface="Times New Roman" panose="02020603050405020304" pitchFamily="18" charset="0"/>
          </a:endParaRPr>
        </a:p>
      </dgm:t>
    </dgm:pt>
    <dgm:pt modelId="{1AC669EC-A02C-4F41-A3BC-03B668C92163}" type="parTrans" cxnId="{156DB003-7C4D-4F85-8F9E-80F3BAE7C0C2}">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6F885E50-4850-4B03-A311-55B17642BF82}" type="sibTrans" cxnId="{156DB003-7C4D-4F85-8F9E-80F3BAE7C0C2}">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C26704E4-6CDE-408C-B461-F3B2A104FC1F}">
      <dgm:prSet/>
      <dgm:spPr/>
      <dgm:t>
        <a:bodyPr/>
        <a:lstStyle/>
        <a:p>
          <a:pPr>
            <a:lnSpc>
              <a:spcPct val="100000"/>
            </a:lnSpc>
            <a:spcBef>
              <a:spcPts val="0"/>
            </a:spcBef>
            <a:spcAft>
              <a:spcPts val="0"/>
            </a:spcAft>
          </a:pPr>
          <a:r>
            <a:rPr lang="kk-KZ" dirty="0">
              <a:solidFill>
                <a:schemeClr val="tx1"/>
              </a:solidFill>
              <a:latin typeface="Times New Roman" panose="02020603050405020304" pitchFamily="18" charset="0"/>
              <a:cs typeface="Times New Roman" panose="02020603050405020304" pitchFamily="18" charset="0"/>
            </a:rPr>
            <a:t>1) PR-компания мәселесін шешуге бағытталған субъект, яғни өнім, бренд, компания, жеке тұлға және т.б.; </a:t>
          </a:r>
          <a:endParaRPr lang="ru-KZ" dirty="0">
            <a:solidFill>
              <a:schemeClr val="tx1"/>
            </a:solidFill>
            <a:latin typeface="Times New Roman" panose="02020603050405020304" pitchFamily="18" charset="0"/>
            <a:cs typeface="Times New Roman" panose="02020603050405020304" pitchFamily="18" charset="0"/>
          </a:endParaRPr>
        </a:p>
      </dgm:t>
    </dgm:pt>
    <dgm:pt modelId="{2400FCD6-B7B3-4030-B9D7-5A5AEBB23CFE}" type="parTrans" cxnId="{9EC6D502-2B55-4D6F-83F2-A94DDA9B4DB4}">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F76D1B3A-1105-4335-8C99-18CEDCC6D39C}" type="sibTrans" cxnId="{9EC6D502-2B55-4D6F-83F2-A94DDA9B4DB4}">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F56B6F22-A991-4611-A055-3D889AD31246}">
      <dgm:prSet/>
      <dgm:spPr/>
      <dgm:t>
        <a:bodyPr/>
        <a:lstStyle/>
        <a:p>
          <a:pPr>
            <a:lnSpc>
              <a:spcPct val="100000"/>
            </a:lnSpc>
            <a:spcBef>
              <a:spcPts val="0"/>
            </a:spcBef>
            <a:spcAft>
              <a:spcPts val="0"/>
            </a:spcAft>
          </a:pPr>
          <a:r>
            <a:rPr lang="kk-KZ" dirty="0">
              <a:solidFill>
                <a:schemeClr val="tx1"/>
              </a:solidFill>
              <a:latin typeface="Times New Roman" panose="02020603050405020304" pitchFamily="18" charset="0"/>
              <a:cs typeface="Times New Roman" panose="02020603050405020304" pitchFamily="18" charset="0"/>
            </a:rPr>
            <a:t>2) релейтер, яғни науқанды жоспарлайтын және іске асыратын жұртшылықпен байланыс жөніндегі маман немесе PR-құрылым; </a:t>
          </a:r>
          <a:endParaRPr lang="ru-KZ" dirty="0">
            <a:solidFill>
              <a:schemeClr val="tx1"/>
            </a:solidFill>
            <a:latin typeface="Times New Roman" panose="02020603050405020304" pitchFamily="18" charset="0"/>
            <a:cs typeface="Times New Roman" panose="02020603050405020304" pitchFamily="18" charset="0"/>
          </a:endParaRPr>
        </a:p>
      </dgm:t>
    </dgm:pt>
    <dgm:pt modelId="{FB64E7E7-7F6F-4162-8407-B07C94E786AE}" type="parTrans" cxnId="{05027F8A-CC57-46A0-B52A-250E28A7F95E}">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E63138AF-AE1F-49D6-8125-905CBF69300E}" type="sibTrans" cxnId="{05027F8A-CC57-46A0-B52A-250E28A7F95E}">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7CB6273A-21D7-4E65-A1E8-C13083B2514C}">
      <dgm:prSet/>
      <dgm:spPr/>
      <dgm:t>
        <a:bodyPr/>
        <a:lstStyle/>
        <a:p>
          <a:pPr>
            <a:lnSpc>
              <a:spcPct val="100000"/>
            </a:lnSpc>
            <a:spcBef>
              <a:spcPts val="0"/>
            </a:spcBef>
            <a:spcAft>
              <a:spcPts val="0"/>
            </a:spcAft>
          </a:pPr>
          <a:r>
            <a:rPr lang="kk-KZ" dirty="0">
              <a:solidFill>
                <a:schemeClr val="tx1"/>
              </a:solidFill>
              <a:latin typeface="Times New Roman" panose="02020603050405020304" pitchFamily="18" charset="0"/>
              <a:cs typeface="Times New Roman" panose="02020603050405020304" pitchFamily="18" charset="0"/>
            </a:rPr>
            <a:t>3) PR-кампанияның объектісі, яғни өзгерту қажет болатын аудиторияның санасы немесе іс-әрекеті.</a:t>
          </a:r>
          <a:endParaRPr lang="ru-KZ" dirty="0">
            <a:solidFill>
              <a:schemeClr val="tx1"/>
            </a:solidFill>
            <a:latin typeface="Times New Roman" panose="02020603050405020304" pitchFamily="18" charset="0"/>
            <a:cs typeface="Times New Roman" panose="02020603050405020304" pitchFamily="18" charset="0"/>
          </a:endParaRPr>
        </a:p>
      </dgm:t>
    </dgm:pt>
    <dgm:pt modelId="{3598822A-CCEC-40C8-A9A5-42D1B883C9FD}" type="parTrans" cxnId="{AC2D1DDA-8551-417D-90EF-F12657B1EB12}">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6690D794-53F2-4476-AC4A-4CA609A1D592}" type="sibTrans" cxnId="{AC2D1DDA-8551-417D-90EF-F12657B1EB12}">
      <dgm:prSet/>
      <dgm:spPr/>
      <dgm:t>
        <a:bodyPr/>
        <a:lstStyle/>
        <a:p>
          <a:pPr>
            <a:lnSpc>
              <a:spcPct val="100000"/>
            </a:lnSpc>
            <a:spcBef>
              <a:spcPts val="0"/>
            </a:spcBef>
            <a:spcAft>
              <a:spcPts val="0"/>
            </a:spcAft>
          </a:pPr>
          <a:endParaRPr lang="ru-KZ">
            <a:solidFill>
              <a:schemeClr val="tx1"/>
            </a:solidFill>
            <a:latin typeface="Times New Roman" panose="02020603050405020304" pitchFamily="18" charset="0"/>
            <a:cs typeface="Times New Roman" panose="02020603050405020304" pitchFamily="18" charset="0"/>
          </a:endParaRPr>
        </a:p>
      </dgm:t>
    </dgm:pt>
    <dgm:pt modelId="{ADA40F58-621F-4D95-A036-8EC8923540D7}">
      <dgm:prSet/>
      <dgm:spPr/>
      <dgm:t>
        <a:bodyPr/>
        <a:lstStyle/>
        <a:p>
          <a:pPr>
            <a:lnSpc>
              <a:spcPct val="100000"/>
            </a:lnSpc>
            <a:spcBef>
              <a:spcPts val="0"/>
            </a:spcBef>
            <a:spcAft>
              <a:spcPts val="0"/>
            </a:spcAft>
          </a:pPr>
          <a:r>
            <a:rPr lang="kk-KZ" b="1" i="1" dirty="0">
              <a:solidFill>
                <a:schemeClr val="tx1"/>
              </a:solidFill>
              <a:latin typeface="Times New Roman" panose="02020603050405020304" pitchFamily="18" charset="0"/>
              <a:cs typeface="Times New Roman" panose="02020603050405020304" pitchFamily="18" charset="0"/>
            </a:rPr>
            <a:t>Элементтері:</a:t>
          </a:r>
          <a:endParaRPr lang="ru-KZ" b="1" i="1" dirty="0">
            <a:solidFill>
              <a:schemeClr val="tx1"/>
            </a:solidFill>
            <a:latin typeface="Times New Roman" panose="02020603050405020304" pitchFamily="18" charset="0"/>
            <a:cs typeface="Times New Roman" panose="02020603050405020304" pitchFamily="18" charset="0"/>
          </a:endParaRPr>
        </a:p>
      </dgm:t>
    </dgm:pt>
    <dgm:pt modelId="{2D106AF0-9A26-4BE4-96D8-63EDF7260861}" type="parTrans" cxnId="{F2A13871-11E6-42EA-B776-E3816363E9D3}">
      <dgm:prSet/>
      <dgm:spPr/>
    </dgm:pt>
    <dgm:pt modelId="{B47CA706-E7AC-4EC8-9DAB-7C8F0A11CF27}" type="sibTrans" cxnId="{F2A13871-11E6-42EA-B776-E3816363E9D3}">
      <dgm:prSet/>
      <dgm:spPr/>
    </dgm:pt>
    <dgm:pt modelId="{C244549A-1B04-4251-8DC1-284415C7C331}" type="pres">
      <dgm:prSet presAssocID="{C04600DA-1B01-4A8F-843A-52A50E32B003}" presName="Name0" presStyleCnt="0">
        <dgm:presLayoutVars>
          <dgm:dir/>
          <dgm:animLvl val="lvl"/>
          <dgm:resizeHandles val="exact"/>
        </dgm:presLayoutVars>
      </dgm:prSet>
      <dgm:spPr/>
    </dgm:pt>
    <dgm:pt modelId="{F6D89E1A-76FE-4A00-BE05-6AF83A3D0802}" type="pres">
      <dgm:prSet presAssocID="{A510CCDA-B445-4457-85D7-302D5DFB5187}" presName="linNode" presStyleCnt="0"/>
      <dgm:spPr/>
    </dgm:pt>
    <dgm:pt modelId="{A73FB707-8FE8-4CE1-BCB3-414301BE6F77}" type="pres">
      <dgm:prSet presAssocID="{A510CCDA-B445-4457-85D7-302D5DFB5187}" presName="parentText" presStyleLbl="node1" presStyleIdx="0" presStyleCnt="1">
        <dgm:presLayoutVars>
          <dgm:chMax val="1"/>
          <dgm:bulletEnabled val="1"/>
        </dgm:presLayoutVars>
      </dgm:prSet>
      <dgm:spPr/>
    </dgm:pt>
    <dgm:pt modelId="{908E1969-E9D7-4259-BFA9-EEBE9D762DFE}" type="pres">
      <dgm:prSet presAssocID="{A510CCDA-B445-4457-85D7-302D5DFB5187}" presName="descendantText" presStyleLbl="alignAccFollowNode1" presStyleIdx="0" presStyleCnt="1">
        <dgm:presLayoutVars>
          <dgm:bulletEnabled val="1"/>
        </dgm:presLayoutVars>
      </dgm:prSet>
      <dgm:spPr/>
    </dgm:pt>
  </dgm:ptLst>
  <dgm:cxnLst>
    <dgm:cxn modelId="{9EC6D502-2B55-4D6F-83F2-A94DDA9B4DB4}" srcId="{A510CCDA-B445-4457-85D7-302D5DFB5187}" destId="{C26704E4-6CDE-408C-B461-F3B2A104FC1F}" srcOrd="1" destOrd="0" parTransId="{2400FCD6-B7B3-4030-B9D7-5A5AEBB23CFE}" sibTransId="{F76D1B3A-1105-4335-8C99-18CEDCC6D39C}"/>
    <dgm:cxn modelId="{156DB003-7C4D-4F85-8F9E-80F3BAE7C0C2}" srcId="{C04600DA-1B01-4A8F-843A-52A50E32B003}" destId="{A510CCDA-B445-4457-85D7-302D5DFB5187}" srcOrd="0" destOrd="0" parTransId="{1AC669EC-A02C-4F41-A3BC-03B668C92163}" sibTransId="{6F885E50-4850-4B03-A311-55B17642BF82}"/>
    <dgm:cxn modelId="{77E25C2C-B765-4638-9A5C-AA894C3CC81F}" type="presOf" srcId="{C04600DA-1B01-4A8F-843A-52A50E32B003}" destId="{C244549A-1B04-4251-8DC1-284415C7C331}" srcOrd="0" destOrd="0" presId="urn:microsoft.com/office/officeart/2005/8/layout/vList5"/>
    <dgm:cxn modelId="{F2A13871-11E6-42EA-B776-E3816363E9D3}" srcId="{A510CCDA-B445-4457-85D7-302D5DFB5187}" destId="{ADA40F58-621F-4D95-A036-8EC8923540D7}" srcOrd="0" destOrd="0" parTransId="{2D106AF0-9A26-4BE4-96D8-63EDF7260861}" sibTransId="{B47CA706-E7AC-4EC8-9DAB-7C8F0A11CF27}"/>
    <dgm:cxn modelId="{481F057E-16CF-46BF-9F85-D6CC7E2238E1}" type="presOf" srcId="{A510CCDA-B445-4457-85D7-302D5DFB5187}" destId="{A73FB707-8FE8-4CE1-BCB3-414301BE6F77}" srcOrd="0" destOrd="0" presId="urn:microsoft.com/office/officeart/2005/8/layout/vList5"/>
    <dgm:cxn modelId="{05027F8A-CC57-46A0-B52A-250E28A7F95E}" srcId="{A510CCDA-B445-4457-85D7-302D5DFB5187}" destId="{F56B6F22-A991-4611-A055-3D889AD31246}" srcOrd="2" destOrd="0" parTransId="{FB64E7E7-7F6F-4162-8407-B07C94E786AE}" sibTransId="{E63138AF-AE1F-49D6-8125-905CBF69300E}"/>
    <dgm:cxn modelId="{9381EA8B-EBDA-4E89-B805-B54882039386}" type="presOf" srcId="{F56B6F22-A991-4611-A055-3D889AD31246}" destId="{908E1969-E9D7-4259-BFA9-EEBE9D762DFE}" srcOrd="0" destOrd="2" presId="urn:microsoft.com/office/officeart/2005/8/layout/vList5"/>
    <dgm:cxn modelId="{AC2D1DDA-8551-417D-90EF-F12657B1EB12}" srcId="{A510CCDA-B445-4457-85D7-302D5DFB5187}" destId="{7CB6273A-21D7-4E65-A1E8-C13083B2514C}" srcOrd="3" destOrd="0" parTransId="{3598822A-CCEC-40C8-A9A5-42D1B883C9FD}" sibTransId="{6690D794-53F2-4476-AC4A-4CA609A1D592}"/>
    <dgm:cxn modelId="{AB0C9BDB-4EE2-432F-9A7E-EF76A5EECD9D}" type="presOf" srcId="{ADA40F58-621F-4D95-A036-8EC8923540D7}" destId="{908E1969-E9D7-4259-BFA9-EEBE9D762DFE}" srcOrd="0" destOrd="0" presId="urn:microsoft.com/office/officeart/2005/8/layout/vList5"/>
    <dgm:cxn modelId="{44AE20E2-40CB-4295-9839-E249BC0024FA}" type="presOf" srcId="{7CB6273A-21D7-4E65-A1E8-C13083B2514C}" destId="{908E1969-E9D7-4259-BFA9-EEBE9D762DFE}" srcOrd="0" destOrd="3" presId="urn:microsoft.com/office/officeart/2005/8/layout/vList5"/>
    <dgm:cxn modelId="{ED78B8F8-1D72-464D-AAA6-CB931C2A22FF}" type="presOf" srcId="{C26704E4-6CDE-408C-B461-F3B2A104FC1F}" destId="{908E1969-E9D7-4259-BFA9-EEBE9D762DFE}" srcOrd="0" destOrd="1" presId="urn:microsoft.com/office/officeart/2005/8/layout/vList5"/>
    <dgm:cxn modelId="{D8D36F13-7479-414F-ADD0-1FEEDC8C598D}" type="presParOf" srcId="{C244549A-1B04-4251-8DC1-284415C7C331}" destId="{F6D89E1A-76FE-4A00-BE05-6AF83A3D0802}" srcOrd="0" destOrd="0" presId="urn:microsoft.com/office/officeart/2005/8/layout/vList5"/>
    <dgm:cxn modelId="{644585FA-9CCE-4F8C-8348-2FFE0F0EBA0B}" type="presParOf" srcId="{F6D89E1A-76FE-4A00-BE05-6AF83A3D0802}" destId="{A73FB707-8FE8-4CE1-BCB3-414301BE6F77}" srcOrd="0" destOrd="0" presId="urn:microsoft.com/office/officeart/2005/8/layout/vList5"/>
    <dgm:cxn modelId="{71CEE7C2-72EA-48F1-81CF-286CBB1B3EBB}" type="presParOf" srcId="{F6D89E1A-76FE-4A00-BE05-6AF83A3D0802}" destId="{908E1969-E9D7-4259-BFA9-EEBE9D762DF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A9CEA35-73E3-42D4-A972-F4867B42515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KZ"/>
        </a:p>
      </dgm:t>
    </dgm:pt>
    <dgm:pt modelId="{90087D82-23B9-4765-B547-0071CF0C6A3B}">
      <dgm:prSet/>
      <dgm:spPr/>
      <dgm:t>
        <a:bodyPr/>
        <a:lstStyle/>
        <a:p>
          <a:r>
            <a:rPr lang="kk-KZ" dirty="0">
              <a:solidFill>
                <a:schemeClr val="tx1"/>
              </a:solidFill>
              <a:latin typeface="Times New Roman" panose="02020603050405020304" pitchFamily="18" charset="0"/>
              <a:cs typeface="Times New Roman" panose="02020603050405020304" pitchFamily="18" charset="0"/>
            </a:rPr>
            <a:t>Тікелей маркетинг клиентке жеке тұлға ретінде негізделген, кері байланысты болжамдайды және коммуникация үшін ақпараттық делдалдарды пайдаланбайды.</a:t>
          </a:r>
          <a:endParaRPr lang="ru-KZ" dirty="0">
            <a:solidFill>
              <a:schemeClr val="tx1"/>
            </a:solidFill>
            <a:latin typeface="Times New Roman" panose="02020603050405020304" pitchFamily="18" charset="0"/>
            <a:cs typeface="Times New Roman" panose="02020603050405020304" pitchFamily="18" charset="0"/>
          </a:endParaRPr>
        </a:p>
      </dgm:t>
    </dgm:pt>
    <dgm:pt modelId="{040C8EFC-E4CC-4833-AA14-6D325504EF83}" type="parTrans" cxnId="{DC7C3CAC-7BEE-4CD0-ADCC-FA0E30AB8D3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1CEFD96-0184-48E8-B1AD-729CFA352C56}" type="sibTrans" cxnId="{DC7C3CAC-7BEE-4CD0-ADCC-FA0E30AB8D3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595F682-3747-4B39-9B74-000111E8F465}">
      <dgm:prSet/>
      <dgm:spPr/>
      <dgm:t>
        <a:bodyPr/>
        <a:lstStyle/>
        <a:p>
          <a:r>
            <a:rPr lang="kk-KZ" i="1" dirty="0">
              <a:solidFill>
                <a:schemeClr val="tx1"/>
              </a:solidFill>
              <a:latin typeface="Times New Roman" panose="02020603050405020304" pitchFamily="18" charset="0"/>
              <a:cs typeface="Times New Roman" panose="02020603050405020304" pitchFamily="18" charset="0"/>
            </a:rPr>
            <a:t>пошта бойынша маркетинг</a:t>
          </a:r>
          <a:r>
            <a:rPr lang="kk-KZ" dirty="0">
              <a:solidFill>
                <a:schemeClr val="tx1"/>
              </a:solidFill>
              <a:latin typeface="Times New Roman" panose="02020603050405020304" pitchFamily="18" charset="0"/>
              <a:cs typeface="Times New Roman" panose="02020603050405020304" pitchFamily="18" charset="0"/>
            </a:rPr>
            <a:t>–негізгі аудитория өкілдеріне жарнамалық материалдарды, үлгілерді, хаттарды және т.б. жіберу;</a:t>
          </a:r>
          <a:endParaRPr lang="ru-KZ" dirty="0">
            <a:solidFill>
              <a:schemeClr val="tx1"/>
            </a:solidFill>
            <a:latin typeface="Times New Roman" panose="02020603050405020304" pitchFamily="18" charset="0"/>
            <a:cs typeface="Times New Roman" panose="02020603050405020304" pitchFamily="18" charset="0"/>
          </a:endParaRPr>
        </a:p>
      </dgm:t>
    </dgm:pt>
    <dgm:pt modelId="{9AEB3F42-C31F-4A8D-96A3-075A332F87FB}" type="parTrans" cxnId="{4D7F705A-5779-40CD-8FB2-571290FF285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D962A99-E539-42EF-8527-38553A9C996F}" type="sibTrans" cxnId="{4D7F705A-5779-40CD-8FB2-571290FF285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6057333-2866-4F29-88AE-998460856264}">
      <dgm:prSet/>
      <dgm:spPr/>
      <dgm:t>
        <a:bodyPr/>
        <a:lstStyle/>
        <a:p>
          <a:r>
            <a:rPr lang="kk-KZ" i="1">
              <a:solidFill>
                <a:schemeClr val="tx1"/>
              </a:solidFill>
              <a:latin typeface="Times New Roman" panose="02020603050405020304" pitchFamily="18" charset="0"/>
              <a:cs typeface="Times New Roman" panose="02020603050405020304" pitchFamily="18" charset="0"/>
            </a:rPr>
            <a:t>каталогтар бойынша маркетинг</a:t>
          </a:r>
          <a:r>
            <a:rPr lang="kk-KZ">
              <a:solidFill>
                <a:schemeClr val="tx1"/>
              </a:solidFill>
              <a:latin typeface="Times New Roman" panose="02020603050405020304" pitchFamily="18" charset="0"/>
              <a:cs typeface="Times New Roman" panose="02020603050405020304" pitchFamily="18" charset="0"/>
            </a:rPr>
            <a:t>–сауда орталықтарында белгілі бір әлеуетті тапсырысшыларға каталогтар тарату және демонстрациялау;</a:t>
          </a:r>
          <a:endParaRPr lang="ru-KZ">
            <a:solidFill>
              <a:schemeClr val="tx1"/>
            </a:solidFill>
            <a:latin typeface="Times New Roman" panose="02020603050405020304" pitchFamily="18" charset="0"/>
            <a:cs typeface="Times New Roman" panose="02020603050405020304" pitchFamily="18" charset="0"/>
          </a:endParaRPr>
        </a:p>
      </dgm:t>
    </dgm:pt>
    <dgm:pt modelId="{76A69C43-7BA0-4CD2-8109-EA5275F5079D}" type="parTrans" cxnId="{36386FF1-85AE-4624-8EB9-27EA80DD575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D5A8089-1983-4C41-85DC-CFB885270CD3}" type="sibTrans" cxnId="{36386FF1-85AE-4624-8EB9-27EA80DD575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DC7CCC3-11CD-41CF-8BD4-C6BB38E9D116}">
      <dgm:prSet/>
      <dgm:spPr/>
      <dgm:t>
        <a:bodyPr/>
        <a:lstStyle/>
        <a:p>
          <a:r>
            <a:rPr lang="kk-KZ" i="1">
              <a:solidFill>
                <a:schemeClr val="tx1"/>
              </a:solidFill>
              <a:latin typeface="Times New Roman" panose="02020603050405020304" pitchFamily="18" charset="0"/>
              <a:cs typeface="Times New Roman" panose="02020603050405020304" pitchFamily="18" charset="0"/>
            </a:rPr>
            <a:t>телемаркетинг</a:t>
          </a:r>
          <a:r>
            <a:rPr lang="kk-KZ">
              <a:solidFill>
                <a:schemeClr val="tx1"/>
              </a:solidFill>
              <a:latin typeface="Times New Roman" panose="02020603050405020304" pitchFamily="18" charset="0"/>
              <a:cs typeface="Times New Roman" panose="02020603050405020304" pitchFamily="18" charset="0"/>
            </a:rPr>
            <a:t>– телефон байланысы арқылы бұйымдарды сатып алушыларға тікелей сату;</a:t>
          </a:r>
          <a:endParaRPr lang="ru-KZ">
            <a:solidFill>
              <a:schemeClr val="tx1"/>
            </a:solidFill>
            <a:latin typeface="Times New Roman" panose="02020603050405020304" pitchFamily="18" charset="0"/>
            <a:cs typeface="Times New Roman" panose="02020603050405020304" pitchFamily="18" charset="0"/>
          </a:endParaRPr>
        </a:p>
      </dgm:t>
    </dgm:pt>
    <dgm:pt modelId="{04FEC7C4-9CC4-42DD-815A-A20E3C018842}" type="parTrans" cxnId="{039E70BA-D2EE-411A-9F2D-AC8AA111EBA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542D923-FD75-4195-AD6C-C5E162EFBA52}" type="sibTrans" cxnId="{039E70BA-D2EE-411A-9F2D-AC8AA111EBA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097B68A-FA8E-4744-A422-24105DB71BA2}">
      <dgm:prSet/>
      <dgm:spPr/>
      <dgm:t>
        <a:bodyPr/>
        <a:lstStyle/>
        <a:p>
          <a:r>
            <a:rPr lang="kk-KZ" i="1" dirty="0">
              <a:solidFill>
                <a:schemeClr val="tx1"/>
              </a:solidFill>
              <a:latin typeface="Times New Roman" panose="02020603050405020304" pitchFamily="18" charset="0"/>
              <a:cs typeface="Times New Roman" panose="02020603050405020304" pitchFamily="18" charset="0"/>
            </a:rPr>
            <a:t>телевизиялық маркетинг</a:t>
          </a:r>
          <a:r>
            <a:rPr lang="kk-KZ" dirty="0">
              <a:solidFill>
                <a:schemeClr val="tx1"/>
              </a:solidFill>
              <a:latin typeface="Times New Roman" panose="02020603050405020304" pitchFamily="18" charset="0"/>
              <a:cs typeface="Times New Roman" panose="02020603050405020304" pitchFamily="18" charset="0"/>
            </a:rPr>
            <a:t> –бірінші жауап бергендерге тауарға жеңілдік берілетін аудиторияның жылдам жауабына бағытталған немесе арнайы арналарда өнім тиімді бағамен ұсынылатын маркетинг;</a:t>
          </a:r>
          <a:endParaRPr lang="ru-KZ" dirty="0">
            <a:solidFill>
              <a:schemeClr val="tx1"/>
            </a:solidFill>
            <a:latin typeface="Times New Roman" panose="02020603050405020304" pitchFamily="18" charset="0"/>
            <a:cs typeface="Times New Roman" panose="02020603050405020304" pitchFamily="18" charset="0"/>
          </a:endParaRPr>
        </a:p>
      </dgm:t>
    </dgm:pt>
    <dgm:pt modelId="{69061599-D7C1-4768-B2AF-8B10BE622B97}" type="parTrans" cxnId="{3A8AA174-0B10-435D-A5CD-51D3B7A30B0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F7E2298-6858-4D44-A930-AA059D6B313B}" type="sibTrans" cxnId="{3A8AA174-0B10-435D-A5CD-51D3B7A30B0A}">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C12989D-7BB2-4C72-A815-E73FB531D33C}">
      <dgm:prSet/>
      <dgm:spPr/>
      <dgm:t>
        <a:bodyPr/>
        <a:lstStyle/>
        <a:p>
          <a:r>
            <a:rPr lang="kk-KZ" i="1">
              <a:solidFill>
                <a:schemeClr val="tx1"/>
              </a:solidFill>
              <a:latin typeface="Times New Roman" panose="02020603050405020304" pitchFamily="18" charset="0"/>
              <a:cs typeface="Times New Roman" panose="02020603050405020304" pitchFamily="18" charset="0"/>
            </a:rPr>
            <a:t>электрондық сауда</a:t>
          </a:r>
          <a:r>
            <a:rPr lang="kk-KZ">
              <a:solidFill>
                <a:schemeClr val="tx1"/>
              </a:solidFill>
              <a:latin typeface="Times New Roman" panose="02020603050405020304" pitchFamily="18" charset="0"/>
              <a:cs typeface="Times New Roman" panose="02020603050405020304" pitchFamily="18" charset="0"/>
            </a:rPr>
            <a:t> –ақпараттық жүйелер мен желілерді пайдалана отырып тауарларды сату;</a:t>
          </a:r>
          <a:endParaRPr lang="ru-KZ">
            <a:solidFill>
              <a:schemeClr val="tx1"/>
            </a:solidFill>
            <a:latin typeface="Times New Roman" panose="02020603050405020304" pitchFamily="18" charset="0"/>
            <a:cs typeface="Times New Roman" panose="02020603050405020304" pitchFamily="18" charset="0"/>
          </a:endParaRPr>
        </a:p>
      </dgm:t>
    </dgm:pt>
    <dgm:pt modelId="{7DCA441F-9DD2-47F2-BE2B-05B75D46E46F}" type="parTrans" cxnId="{95EAB441-A267-4688-B593-0AFA0AEDFDF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88C3083-4E9D-43B1-AC13-7998ABF0BC46}" type="sibTrans" cxnId="{95EAB441-A267-4688-B593-0AFA0AEDFDF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E4BE498-B256-44B7-9CF2-25CE953E46C5}">
      <dgm:prSet/>
      <dgm:spPr/>
      <dgm:t>
        <a:bodyPr/>
        <a:lstStyle/>
        <a:p>
          <a:r>
            <a:rPr lang="kk-KZ" i="1" dirty="0">
              <a:solidFill>
                <a:schemeClr val="tx1"/>
              </a:solidFill>
              <a:latin typeface="Times New Roman" panose="02020603050405020304" pitchFamily="18" charset="0"/>
              <a:cs typeface="Times New Roman" panose="02020603050405020304" pitchFamily="18" charset="0"/>
            </a:rPr>
            <a:t>жеке сату;</a:t>
          </a:r>
          <a:endParaRPr lang="ru-KZ" i="1" dirty="0">
            <a:solidFill>
              <a:schemeClr val="tx1"/>
            </a:solidFill>
            <a:latin typeface="Times New Roman" panose="02020603050405020304" pitchFamily="18" charset="0"/>
            <a:cs typeface="Times New Roman" panose="02020603050405020304" pitchFamily="18" charset="0"/>
          </a:endParaRPr>
        </a:p>
      </dgm:t>
    </dgm:pt>
    <dgm:pt modelId="{91C249CC-1187-4CF2-96DE-6099692D6928}" type="parTrans" cxnId="{6C24FE9C-4293-4FAC-8793-98E8DE9AC7F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0EABF40-A36C-4CB9-83DE-B94DE02386E3}" type="sibTrans" cxnId="{6C24FE9C-4293-4FAC-8793-98E8DE9AC7FB}">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2004B93-3E28-4D83-BD22-CF23A688D050}">
      <dgm:prSet/>
      <dgm:spPr/>
      <dgm:t>
        <a:bodyPr/>
        <a:lstStyle/>
        <a:p>
          <a:r>
            <a:rPr lang="kk-KZ" i="1" dirty="0">
              <a:solidFill>
                <a:schemeClr val="tx1"/>
              </a:solidFill>
              <a:latin typeface="Times New Roman" panose="02020603050405020304" pitchFamily="18" charset="0"/>
              <a:cs typeface="Times New Roman" panose="02020603050405020304" pitchFamily="18" charset="0"/>
            </a:rPr>
            <a:t>көрмелер;</a:t>
          </a:r>
          <a:endParaRPr lang="ru-KZ" i="1" dirty="0">
            <a:solidFill>
              <a:schemeClr val="tx1"/>
            </a:solidFill>
            <a:latin typeface="Times New Roman" panose="02020603050405020304" pitchFamily="18" charset="0"/>
            <a:cs typeface="Times New Roman" panose="02020603050405020304" pitchFamily="18" charset="0"/>
          </a:endParaRPr>
        </a:p>
      </dgm:t>
    </dgm:pt>
    <dgm:pt modelId="{6EE0EBAC-81B1-405A-B729-3EC0025498FC}" type="parTrans" cxnId="{5AD82A33-B147-4CA4-AC0A-D812BA7A24D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FF4A153-9AF8-4036-B7FC-6915AE88881D}" type="sibTrans" cxnId="{5AD82A33-B147-4CA4-AC0A-D812BA7A24D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92FB44F-1272-43BC-BCBB-FE78004E158D}">
      <dgm:prSet/>
      <dgm:spPr/>
      <dgm:t>
        <a:bodyPr/>
        <a:lstStyle/>
        <a:p>
          <a:r>
            <a:rPr lang="kk-KZ" i="1" dirty="0">
              <a:solidFill>
                <a:schemeClr val="tx1"/>
              </a:solidFill>
              <a:latin typeface="Times New Roman" panose="02020603050405020304" pitchFamily="18" charset="0"/>
              <a:cs typeface="Times New Roman" panose="02020603050405020304" pitchFamily="18" charset="0"/>
            </a:rPr>
            <a:t>іс-шараларға демеушілік жасау және т.б.</a:t>
          </a:r>
          <a:endParaRPr lang="ru-KZ" i="1" dirty="0">
            <a:solidFill>
              <a:schemeClr val="tx1"/>
            </a:solidFill>
            <a:latin typeface="Times New Roman" panose="02020603050405020304" pitchFamily="18" charset="0"/>
            <a:cs typeface="Times New Roman" panose="02020603050405020304" pitchFamily="18" charset="0"/>
          </a:endParaRPr>
        </a:p>
      </dgm:t>
    </dgm:pt>
    <dgm:pt modelId="{4243B73D-D598-491F-B8E3-CD0F3E4A4AEC}" type="parTrans" cxnId="{F01CFABF-7DD0-4337-A0A2-88F1C9E6F7C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541664E-3F41-47C6-9942-871623764F5A}" type="sibTrans" cxnId="{F01CFABF-7DD0-4337-A0A2-88F1C9E6F7C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CD6705A-E380-4E05-9A52-1329718F84F0}" type="pres">
      <dgm:prSet presAssocID="{6A9CEA35-73E3-42D4-A972-F4867B42515E}" presName="Name0" presStyleCnt="0">
        <dgm:presLayoutVars>
          <dgm:dir/>
          <dgm:animLvl val="lvl"/>
          <dgm:resizeHandles val="exact"/>
        </dgm:presLayoutVars>
      </dgm:prSet>
      <dgm:spPr/>
    </dgm:pt>
    <dgm:pt modelId="{3264EC74-AAEE-443D-85C7-AFD27F39E3DF}" type="pres">
      <dgm:prSet presAssocID="{90087D82-23B9-4765-B547-0071CF0C6A3B}" presName="linNode" presStyleCnt="0"/>
      <dgm:spPr/>
    </dgm:pt>
    <dgm:pt modelId="{19C98DEA-3D31-4DB1-984B-78D06B3F2EE7}" type="pres">
      <dgm:prSet presAssocID="{90087D82-23B9-4765-B547-0071CF0C6A3B}" presName="parentText" presStyleLbl="node1" presStyleIdx="0" presStyleCnt="1">
        <dgm:presLayoutVars>
          <dgm:chMax val="1"/>
          <dgm:bulletEnabled val="1"/>
        </dgm:presLayoutVars>
      </dgm:prSet>
      <dgm:spPr/>
    </dgm:pt>
    <dgm:pt modelId="{75B01280-72F3-426B-812A-ED50571C1E6A}" type="pres">
      <dgm:prSet presAssocID="{90087D82-23B9-4765-B547-0071CF0C6A3B}" presName="descendantText" presStyleLbl="alignAccFollowNode1" presStyleIdx="0" presStyleCnt="1" custScaleY="108001">
        <dgm:presLayoutVars>
          <dgm:bulletEnabled val="1"/>
        </dgm:presLayoutVars>
      </dgm:prSet>
      <dgm:spPr/>
    </dgm:pt>
  </dgm:ptLst>
  <dgm:cxnLst>
    <dgm:cxn modelId="{52E24016-FD77-4CC8-BA5E-939D547FDB9C}" type="presOf" srcId="{EC12989D-7BB2-4C72-A815-E73FB531D33C}" destId="{75B01280-72F3-426B-812A-ED50571C1E6A}" srcOrd="0" destOrd="4" presId="urn:microsoft.com/office/officeart/2005/8/layout/vList5"/>
    <dgm:cxn modelId="{5AD82A33-B147-4CA4-AC0A-D812BA7A24D4}" srcId="{90087D82-23B9-4765-B547-0071CF0C6A3B}" destId="{E2004B93-3E28-4D83-BD22-CF23A688D050}" srcOrd="6" destOrd="0" parTransId="{6EE0EBAC-81B1-405A-B729-3EC0025498FC}" sibTransId="{AFF4A153-9AF8-4036-B7FC-6915AE88881D}"/>
    <dgm:cxn modelId="{252D9D33-BAFE-4262-9E3D-406AC21F878F}" type="presOf" srcId="{6A9CEA35-73E3-42D4-A972-F4867B42515E}" destId="{BCD6705A-E380-4E05-9A52-1329718F84F0}" srcOrd="0" destOrd="0" presId="urn:microsoft.com/office/officeart/2005/8/layout/vList5"/>
    <dgm:cxn modelId="{95EAB441-A267-4688-B593-0AFA0AEDFDF0}" srcId="{90087D82-23B9-4765-B547-0071CF0C6A3B}" destId="{EC12989D-7BB2-4C72-A815-E73FB531D33C}" srcOrd="4" destOrd="0" parTransId="{7DCA441F-9DD2-47F2-BE2B-05B75D46E46F}" sibTransId="{288C3083-4E9D-43B1-AC13-7998ABF0BC46}"/>
    <dgm:cxn modelId="{40C2396C-F833-4232-BEC9-EC15DA74747F}" type="presOf" srcId="{FE4BE498-B256-44B7-9CF2-25CE953E46C5}" destId="{75B01280-72F3-426B-812A-ED50571C1E6A}" srcOrd="0" destOrd="5" presId="urn:microsoft.com/office/officeart/2005/8/layout/vList5"/>
    <dgm:cxn modelId="{54D9DB51-A5CE-4C35-B261-F81B373F63B2}" type="presOf" srcId="{8595F682-3747-4B39-9B74-000111E8F465}" destId="{75B01280-72F3-426B-812A-ED50571C1E6A}" srcOrd="0" destOrd="0" presId="urn:microsoft.com/office/officeart/2005/8/layout/vList5"/>
    <dgm:cxn modelId="{D3EFD272-B2BD-4613-AEA9-8BA606F94A84}" type="presOf" srcId="{892FB44F-1272-43BC-BCBB-FE78004E158D}" destId="{75B01280-72F3-426B-812A-ED50571C1E6A}" srcOrd="0" destOrd="7" presId="urn:microsoft.com/office/officeart/2005/8/layout/vList5"/>
    <dgm:cxn modelId="{3A8AA174-0B10-435D-A5CD-51D3B7A30B0A}" srcId="{90087D82-23B9-4765-B547-0071CF0C6A3B}" destId="{0097B68A-FA8E-4744-A422-24105DB71BA2}" srcOrd="3" destOrd="0" parTransId="{69061599-D7C1-4768-B2AF-8B10BE622B97}" sibTransId="{9F7E2298-6858-4D44-A930-AA059D6B313B}"/>
    <dgm:cxn modelId="{88194B7A-D6E4-4BF1-AA8A-ED24328D0C8D}" type="presOf" srcId="{0097B68A-FA8E-4744-A422-24105DB71BA2}" destId="{75B01280-72F3-426B-812A-ED50571C1E6A}" srcOrd="0" destOrd="3" presId="urn:microsoft.com/office/officeart/2005/8/layout/vList5"/>
    <dgm:cxn modelId="{4D7F705A-5779-40CD-8FB2-571290FF285C}" srcId="{90087D82-23B9-4765-B547-0071CF0C6A3B}" destId="{8595F682-3747-4B39-9B74-000111E8F465}" srcOrd="0" destOrd="0" parTransId="{9AEB3F42-C31F-4A8D-96A3-075A332F87FB}" sibTransId="{CD962A99-E539-42EF-8527-38553A9C996F}"/>
    <dgm:cxn modelId="{EC4FBF7B-7F03-4115-9D10-C07F0D42B1C0}" type="presOf" srcId="{90087D82-23B9-4765-B547-0071CF0C6A3B}" destId="{19C98DEA-3D31-4DB1-984B-78D06B3F2EE7}" srcOrd="0" destOrd="0" presId="urn:microsoft.com/office/officeart/2005/8/layout/vList5"/>
    <dgm:cxn modelId="{ABFBB183-73F5-4610-92C0-AD01C6BF56C3}" type="presOf" srcId="{7DC7CCC3-11CD-41CF-8BD4-C6BB38E9D116}" destId="{75B01280-72F3-426B-812A-ED50571C1E6A}" srcOrd="0" destOrd="2" presId="urn:microsoft.com/office/officeart/2005/8/layout/vList5"/>
    <dgm:cxn modelId="{6C24FE9C-4293-4FAC-8793-98E8DE9AC7FB}" srcId="{90087D82-23B9-4765-B547-0071CF0C6A3B}" destId="{FE4BE498-B256-44B7-9CF2-25CE953E46C5}" srcOrd="5" destOrd="0" parTransId="{91C249CC-1187-4CF2-96DE-6099692D6928}" sibTransId="{A0EABF40-A36C-4CB9-83DE-B94DE02386E3}"/>
    <dgm:cxn modelId="{DC7C3CAC-7BEE-4CD0-ADCC-FA0E30AB8D33}" srcId="{6A9CEA35-73E3-42D4-A972-F4867B42515E}" destId="{90087D82-23B9-4765-B547-0071CF0C6A3B}" srcOrd="0" destOrd="0" parTransId="{040C8EFC-E4CC-4833-AA14-6D325504EF83}" sibTransId="{71CEFD96-0184-48E8-B1AD-729CFA352C56}"/>
    <dgm:cxn modelId="{4C397CB7-7CC4-49F7-AC5B-555E32289087}" type="presOf" srcId="{36057333-2866-4F29-88AE-998460856264}" destId="{75B01280-72F3-426B-812A-ED50571C1E6A}" srcOrd="0" destOrd="1" presId="urn:microsoft.com/office/officeart/2005/8/layout/vList5"/>
    <dgm:cxn modelId="{039E70BA-D2EE-411A-9F2D-AC8AA111EBA2}" srcId="{90087D82-23B9-4765-B547-0071CF0C6A3B}" destId="{7DC7CCC3-11CD-41CF-8BD4-C6BB38E9D116}" srcOrd="2" destOrd="0" parTransId="{04FEC7C4-9CC4-42DD-815A-A20E3C018842}" sibTransId="{8542D923-FD75-4195-AD6C-C5E162EFBA52}"/>
    <dgm:cxn modelId="{F01CFABF-7DD0-4337-A0A2-88F1C9E6F7C5}" srcId="{90087D82-23B9-4765-B547-0071CF0C6A3B}" destId="{892FB44F-1272-43BC-BCBB-FE78004E158D}" srcOrd="7" destOrd="0" parTransId="{4243B73D-D598-491F-B8E3-CD0F3E4A4AEC}" sibTransId="{C541664E-3F41-47C6-9942-871623764F5A}"/>
    <dgm:cxn modelId="{36386FF1-85AE-4624-8EB9-27EA80DD5753}" srcId="{90087D82-23B9-4765-B547-0071CF0C6A3B}" destId="{36057333-2866-4F29-88AE-998460856264}" srcOrd="1" destOrd="0" parTransId="{76A69C43-7BA0-4CD2-8109-EA5275F5079D}" sibTransId="{AD5A8089-1983-4C41-85DC-CFB885270CD3}"/>
    <dgm:cxn modelId="{02B8B7F7-8A17-4112-A93C-DD9739659D80}" type="presOf" srcId="{E2004B93-3E28-4D83-BD22-CF23A688D050}" destId="{75B01280-72F3-426B-812A-ED50571C1E6A}" srcOrd="0" destOrd="6" presId="urn:microsoft.com/office/officeart/2005/8/layout/vList5"/>
    <dgm:cxn modelId="{C1715274-FBA7-4538-B0B5-150BCC027194}" type="presParOf" srcId="{BCD6705A-E380-4E05-9A52-1329718F84F0}" destId="{3264EC74-AAEE-443D-85C7-AFD27F39E3DF}" srcOrd="0" destOrd="0" presId="urn:microsoft.com/office/officeart/2005/8/layout/vList5"/>
    <dgm:cxn modelId="{95BC89C6-428C-46E5-8A1A-833C3F0E82FF}" type="presParOf" srcId="{3264EC74-AAEE-443D-85C7-AFD27F39E3DF}" destId="{19C98DEA-3D31-4DB1-984B-78D06B3F2EE7}" srcOrd="0" destOrd="0" presId="urn:microsoft.com/office/officeart/2005/8/layout/vList5"/>
    <dgm:cxn modelId="{97AA5927-D068-4D9F-B3E4-F803D64EB593}" type="presParOf" srcId="{3264EC74-AAEE-443D-85C7-AFD27F39E3DF}" destId="{75B01280-72F3-426B-812A-ED50571C1E6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C821CFF-886F-4BDB-8435-60EE53D42255}"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ru-KZ"/>
        </a:p>
      </dgm:t>
    </dgm:pt>
    <dgm:pt modelId="{7B9E260A-A739-4742-8C2E-B09188AAF55C}">
      <dgm:prSet/>
      <dgm:spPr/>
      <dgm:t>
        <a:bodyPr/>
        <a:lstStyle/>
        <a:p>
          <a:r>
            <a:rPr lang="kk-KZ" dirty="0">
              <a:solidFill>
                <a:schemeClr val="tx1"/>
              </a:solidFill>
              <a:latin typeface="Times New Roman" panose="02020603050405020304" pitchFamily="18" charset="0"/>
              <a:cs typeface="Times New Roman" panose="02020603050405020304" pitchFamily="18" charset="0"/>
            </a:rPr>
            <a:t>Онлайн алға жылжыту арналары </a:t>
          </a:r>
          <a:endParaRPr lang="ru-KZ" dirty="0">
            <a:solidFill>
              <a:schemeClr val="tx1"/>
            </a:solidFill>
            <a:latin typeface="Times New Roman" panose="02020603050405020304" pitchFamily="18" charset="0"/>
            <a:cs typeface="Times New Roman" panose="02020603050405020304" pitchFamily="18" charset="0"/>
          </a:endParaRPr>
        </a:p>
      </dgm:t>
    </dgm:pt>
    <dgm:pt modelId="{6F0E62F1-F80C-4DD4-A4E7-0CC01EA3AC40}" type="parTrans" cxnId="{3C59B6C8-1F5E-4D35-976E-41324F6CBF3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877263D-0C32-4164-8FC7-E2D0B20A8D0E}" type="sibTrans" cxnId="{3C59B6C8-1F5E-4D35-976E-41324F6CBF3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D99C3B9-8BF2-42D3-9A4C-B77BA230C323}">
      <dgm:prSet/>
      <dgm:spPr/>
      <dgm:t>
        <a:bodyPr/>
        <a:lstStyle/>
        <a:p>
          <a:r>
            <a:rPr lang="kk-KZ">
              <a:solidFill>
                <a:schemeClr val="tx1"/>
              </a:solidFill>
              <a:latin typeface="Times New Roman" panose="02020603050405020304" pitchFamily="18" charset="0"/>
              <a:cs typeface="Times New Roman" panose="02020603050405020304" pitchFamily="18" charset="0"/>
            </a:rPr>
            <a:t>Веб-сайтты алға жылжыту</a:t>
          </a:r>
          <a:endParaRPr lang="ru-KZ">
            <a:solidFill>
              <a:schemeClr val="tx1"/>
            </a:solidFill>
            <a:latin typeface="Times New Roman" panose="02020603050405020304" pitchFamily="18" charset="0"/>
            <a:cs typeface="Times New Roman" panose="02020603050405020304" pitchFamily="18" charset="0"/>
          </a:endParaRPr>
        </a:p>
      </dgm:t>
    </dgm:pt>
    <dgm:pt modelId="{47CDCB52-811F-4C37-9613-81CACC4B314A}" type="parTrans" cxnId="{836FD46E-3A6B-4E59-B0B2-84843F14063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A143C1C-6BCC-44CC-881D-744BFBE18773}" type="sibTrans" cxnId="{836FD46E-3A6B-4E59-B0B2-84843F14063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A19606E-2D76-427D-9753-E332E7C2B445}">
      <dgm:prSet/>
      <dgm:spPr/>
      <dgm:t>
        <a:bodyPr/>
        <a:lstStyle/>
        <a:p>
          <a:r>
            <a:rPr lang="kk-KZ">
              <a:solidFill>
                <a:schemeClr val="tx1"/>
              </a:solidFill>
              <a:latin typeface="Times New Roman" panose="02020603050405020304" pitchFamily="18" charset="0"/>
              <a:cs typeface="Times New Roman" panose="02020603050405020304" pitchFamily="18" charset="0"/>
            </a:rPr>
            <a:t>Лендинг-пейдж </a:t>
          </a:r>
          <a:endParaRPr lang="ru-KZ">
            <a:solidFill>
              <a:schemeClr val="tx1"/>
            </a:solidFill>
            <a:latin typeface="Times New Roman" panose="02020603050405020304" pitchFamily="18" charset="0"/>
            <a:cs typeface="Times New Roman" panose="02020603050405020304" pitchFamily="18" charset="0"/>
          </a:endParaRPr>
        </a:p>
      </dgm:t>
    </dgm:pt>
    <dgm:pt modelId="{B84E5304-13F5-4E31-84A4-D1474A0CCC80}" type="parTrans" cxnId="{B830BD0F-A645-4989-80AF-475F32AD527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1C3461A-C33C-4762-8449-05673F672CC6}" type="sibTrans" cxnId="{B830BD0F-A645-4989-80AF-475F32AD527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1B5007C-C892-46FC-BAA7-589B6F86B811}">
      <dgm:prSet/>
      <dgm:spPr/>
      <dgm:t>
        <a:bodyPr/>
        <a:lstStyle/>
        <a:p>
          <a:r>
            <a:rPr lang="kk-KZ">
              <a:solidFill>
                <a:schemeClr val="tx1"/>
              </a:solidFill>
              <a:latin typeface="Times New Roman" panose="02020603050405020304" pitchFamily="18" charset="0"/>
              <a:cs typeface="Times New Roman" panose="02020603050405020304" pitchFamily="18" charset="0"/>
            </a:rPr>
            <a:t>Іздеуді оңтайландыру(SEO): Сілтемелік масса, Мәнмәтіндік жарнама</a:t>
          </a:r>
          <a:endParaRPr lang="ru-KZ">
            <a:solidFill>
              <a:schemeClr val="tx1"/>
            </a:solidFill>
            <a:latin typeface="Times New Roman" panose="02020603050405020304" pitchFamily="18" charset="0"/>
            <a:cs typeface="Times New Roman" panose="02020603050405020304" pitchFamily="18" charset="0"/>
          </a:endParaRPr>
        </a:p>
      </dgm:t>
    </dgm:pt>
    <dgm:pt modelId="{CCA39050-4BBB-480C-8743-E90EE70152FA}" type="parTrans" cxnId="{04941DF8-E7C8-4A03-90B3-2CBD09C003C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7666914-A57C-4E70-8D39-966800A13C91}" type="sibTrans" cxnId="{04941DF8-E7C8-4A03-90B3-2CBD09C003C1}">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3EC4330-F204-49D5-98AB-352A429E6023}">
      <dgm:prSet/>
      <dgm:spPr/>
      <dgm:t>
        <a:bodyPr/>
        <a:lstStyle/>
        <a:p>
          <a:r>
            <a:rPr lang="kk-KZ" dirty="0">
              <a:solidFill>
                <a:schemeClr val="tx1"/>
              </a:solidFill>
              <a:latin typeface="Times New Roman" panose="02020603050405020304" pitchFamily="18" charset="0"/>
              <a:cs typeface="Times New Roman" panose="02020603050405020304" pitchFamily="18" charset="0"/>
            </a:rPr>
            <a:t>Әлеуметтік желілер мен блогтарда немесе SMM (Social Media Marketing) алға жылжыту</a:t>
          </a:r>
          <a:endParaRPr lang="ru-KZ" dirty="0">
            <a:solidFill>
              <a:schemeClr val="tx1"/>
            </a:solidFill>
            <a:latin typeface="Times New Roman" panose="02020603050405020304" pitchFamily="18" charset="0"/>
            <a:cs typeface="Times New Roman" panose="02020603050405020304" pitchFamily="18" charset="0"/>
          </a:endParaRPr>
        </a:p>
      </dgm:t>
    </dgm:pt>
    <dgm:pt modelId="{F993C426-1ADF-4368-97D6-DD3504820286}" type="parTrans" cxnId="{540978F3-94EB-49C3-A660-38EEDEC551B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B153B2C-7E48-42E3-B090-AC0D79E05CE1}" type="sibTrans" cxnId="{540978F3-94EB-49C3-A660-38EEDEC551B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47BEF81-9E11-4FB3-A483-0417EBF26C98}">
      <dgm:prSet/>
      <dgm:spPr/>
      <dgm:t>
        <a:bodyPr/>
        <a:lstStyle/>
        <a:p>
          <a:r>
            <a:rPr lang="kk-KZ">
              <a:solidFill>
                <a:schemeClr val="tx1"/>
              </a:solidFill>
              <a:latin typeface="Times New Roman" panose="02020603050405020304" pitchFamily="18" charset="0"/>
              <a:cs typeface="Times New Roman" panose="02020603050405020304" pitchFamily="18" charset="0"/>
            </a:rPr>
            <a:t>E-mail маркетинг </a:t>
          </a:r>
          <a:endParaRPr lang="ru-KZ">
            <a:solidFill>
              <a:schemeClr val="tx1"/>
            </a:solidFill>
            <a:latin typeface="Times New Roman" panose="02020603050405020304" pitchFamily="18" charset="0"/>
            <a:cs typeface="Times New Roman" panose="02020603050405020304" pitchFamily="18" charset="0"/>
          </a:endParaRPr>
        </a:p>
      </dgm:t>
    </dgm:pt>
    <dgm:pt modelId="{1084969A-2CA2-4927-8DEF-AAB77FCB505D}" type="parTrans" cxnId="{7C6A2A17-584B-4926-990B-F6A64C515E9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9315E86-9881-4410-89A1-AB40C090F0A3}" type="sibTrans" cxnId="{7C6A2A17-584B-4926-990B-F6A64C515E96}">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4A6781A-A182-4EFA-AC11-011816872DEC}">
      <dgm:prSet/>
      <dgm:spPr/>
      <dgm:t>
        <a:bodyPr/>
        <a:lstStyle/>
        <a:p>
          <a:r>
            <a:rPr lang="kk-KZ">
              <a:solidFill>
                <a:schemeClr val="tx1"/>
              </a:solidFill>
              <a:latin typeface="Times New Roman" panose="02020603050405020304" pitchFamily="18" charset="0"/>
              <a:cs typeface="Times New Roman" panose="02020603050405020304" pitchFamily="18" charset="0"/>
            </a:rPr>
            <a:t>Мобильді қосымшалар. </a:t>
          </a:r>
          <a:endParaRPr lang="ru-KZ">
            <a:solidFill>
              <a:schemeClr val="tx1"/>
            </a:solidFill>
            <a:latin typeface="Times New Roman" panose="02020603050405020304" pitchFamily="18" charset="0"/>
            <a:cs typeface="Times New Roman" panose="02020603050405020304" pitchFamily="18" charset="0"/>
          </a:endParaRPr>
        </a:p>
      </dgm:t>
    </dgm:pt>
    <dgm:pt modelId="{887A048E-83FE-4A00-AC06-C5FC733C20A7}" type="parTrans" cxnId="{60021FAB-48ED-4814-B0AC-8F667D53BD7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BB1F139-3697-4995-B83D-FFB7DB152121}" type="sibTrans" cxnId="{60021FAB-48ED-4814-B0AC-8F667D53BD7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EA7E859-2EC9-4CF8-9AD7-3AD3B41389A8}" type="pres">
      <dgm:prSet presAssocID="{9C821CFF-886F-4BDB-8435-60EE53D42255}" presName="Name0" presStyleCnt="0">
        <dgm:presLayoutVars>
          <dgm:dir/>
          <dgm:animLvl val="lvl"/>
          <dgm:resizeHandles val="exact"/>
        </dgm:presLayoutVars>
      </dgm:prSet>
      <dgm:spPr/>
    </dgm:pt>
    <dgm:pt modelId="{C56EC051-A215-4D68-907D-E70A10D2C817}" type="pres">
      <dgm:prSet presAssocID="{7B9E260A-A739-4742-8C2E-B09188AAF55C}" presName="linNode" presStyleCnt="0"/>
      <dgm:spPr/>
    </dgm:pt>
    <dgm:pt modelId="{464EE569-AD43-4A1C-BD9C-3D0708B40144}" type="pres">
      <dgm:prSet presAssocID="{7B9E260A-A739-4742-8C2E-B09188AAF55C}" presName="parentText" presStyleLbl="node1" presStyleIdx="0" presStyleCnt="1">
        <dgm:presLayoutVars>
          <dgm:chMax val="1"/>
          <dgm:bulletEnabled val="1"/>
        </dgm:presLayoutVars>
      </dgm:prSet>
      <dgm:spPr/>
    </dgm:pt>
    <dgm:pt modelId="{C44D1A7A-AFCA-4B8E-A832-17B3DF9D4B33}" type="pres">
      <dgm:prSet presAssocID="{7B9E260A-A739-4742-8C2E-B09188AAF55C}" presName="descendantText" presStyleLbl="alignAccFollowNode1" presStyleIdx="0" presStyleCnt="1">
        <dgm:presLayoutVars>
          <dgm:bulletEnabled val="1"/>
        </dgm:presLayoutVars>
      </dgm:prSet>
      <dgm:spPr/>
    </dgm:pt>
  </dgm:ptLst>
  <dgm:cxnLst>
    <dgm:cxn modelId="{85557709-9FBB-4F04-9842-CF4940B68256}" type="presOf" srcId="{147BEF81-9E11-4FB3-A483-0417EBF26C98}" destId="{C44D1A7A-AFCA-4B8E-A832-17B3DF9D4B33}" srcOrd="0" destOrd="4" presId="urn:microsoft.com/office/officeart/2005/8/layout/vList5"/>
    <dgm:cxn modelId="{B830BD0F-A645-4989-80AF-475F32AD5270}" srcId="{7B9E260A-A739-4742-8C2E-B09188AAF55C}" destId="{7A19606E-2D76-427D-9753-E332E7C2B445}" srcOrd="1" destOrd="0" parTransId="{B84E5304-13F5-4E31-84A4-D1474A0CCC80}" sibTransId="{21C3461A-C33C-4762-8449-05673F672CC6}"/>
    <dgm:cxn modelId="{7C6A2A17-584B-4926-990B-F6A64C515E96}" srcId="{7B9E260A-A739-4742-8C2E-B09188AAF55C}" destId="{147BEF81-9E11-4FB3-A483-0417EBF26C98}" srcOrd="4" destOrd="0" parTransId="{1084969A-2CA2-4927-8DEF-AAB77FCB505D}" sibTransId="{39315E86-9881-4410-89A1-AB40C090F0A3}"/>
    <dgm:cxn modelId="{823A0E61-B66F-4F9E-8779-35B47E680F68}" type="presOf" srcId="{11B5007C-C892-46FC-BAA7-589B6F86B811}" destId="{C44D1A7A-AFCA-4B8E-A832-17B3DF9D4B33}" srcOrd="0" destOrd="2" presId="urn:microsoft.com/office/officeart/2005/8/layout/vList5"/>
    <dgm:cxn modelId="{51625A63-A4DA-49E8-8A9D-E6E2CEBFD8AE}" type="presOf" srcId="{7A19606E-2D76-427D-9753-E332E7C2B445}" destId="{C44D1A7A-AFCA-4B8E-A832-17B3DF9D4B33}" srcOrd="0" destOrd="1" presId="urn:microsoft.com/office/officeart/2005/8/layout/vList5"/>
    <dgm:cxn modelId="{08005468-14C1-4E7B-BC23-328FC0AA539C}" type="presOf" srcId="{7B9E260A-A739-4742-8C2E-B09188AAF55C}" destId="{464EE569-AD43-4A1C-BD9C-3D0708B40144}" srcOrd="0" destOrd="0" presId="urn:microsoft.com/office/officeart/2005/8/layout/vList5"/>
    <dgm:cxn modelId="{836FD46E-3A6B-4E59-B0B2-84843F140632}" srcId="{7B9E260A-A739-4742-8C2E-B09188AAF55C}" destId="{3D99C3B9-8BF2-42D3-9A4C-B77BA230C323}" srcOrd="0" destOrd="0" parTransId="{47CDCB52-811F-4C37-9613-81CACC4B314A}" sibTransId="{9A143C1C-6BCC-44CC-881D-744BFBE18773}"/>
    <dgm:cxn modelId="{04534B5A-AA53-4267-980F-587D9E840395}" type="presOf" srcId="{33EC4330-F204-49D5-98AB-352A429E6023}" destId="{C44D1A7A-AFCA-4B8E-A832-17B3DF9D4B33}" srcOrd="0" destOrd="3" presId="urn:microsoft.com/office/officeart/2005/8/layout/vList5"/>
    <dgm:cxn modelId="{0588D980-654C-474D-B9A7-8803DC0ED910}" type="presOf" srcId="{54A6781A-A182-4EFA-AC11-011816872DEC}" destId="{C44D1A7A-AFCA-4B8E-A832-17B3DF9D4B33}" srcOrd="0" destOrd="5" presId="urn:microsoft.com/office/officeart/2005/8/layout/vList5"/>
    <dgm:cxn modelId="{3EB4C196-FA79-4B27-AA9C-AFD93848FBCB}" type="presOf" srcId="{9C821CFF-886F-4BDB-8435-60EE53D42255}" destId="{6EA7E859-2EC9-4CF8-9AD7-3AD3B41389A8}" srcOrd="0" destOrd="0" presId="urn:microsoft.com/office/officeart/2005/8/layout/vList5"/>
    <dgm:cxn modelId="{60021FAB-48ED-4814-B0AC-8F667D53BD7F}" srcId="{7B9E260A-A739-4742-8C2E-B09188AAF55C}" destId="{54A6781A-A182-4EFA-AC11-011816872DEC}" srcOrd="5" destOrd="0" parTransId="{887A048E-83FE-4A00-AC06-C5FC733C20A7}" sibTransId="{DBB1F139-3697-4995-B83D-FFB7DB152121}"/>
    <dgm:cxn modelId="{3C59B6C8-1F5E-4D35-976E-41324F6CBF34}" srcId="{9C821CFF-886F-4BDB-8435-60EE53D42255}" destId="{7B9E260A-A739-4742-8C2E-B09188AAF55C}" srcOrd="0" destOrd="0" parTransId="{6F0E62F1-F80C-4DD4-A4E7-0CC01EA3AC40}" sibTransId="{3877263D-0C32-4164-8FC7-E2D0B20A8D0E}"/>
    <dgm:cxn modelId="{540978F3-94EB-49C3-A660-38EEDEC551B0}" srcId="{7B9E260A-A739-4742-8C2E-B09188AAF55C}" destId="{33EC4330-F204-49D5-98AB-352A429E6023}" srcOrd="3" destOrd="0" parTransId="{F993C426-1ADF-4368-97D6-DD3504820286}" sibTransId="{0B153B2C-7E48-42E3-B090-AC0D79E05CE1}"/>
    <dgm:cxn modelId="{4DFA9BF6-B724-4185-B3D5-CE5CE4060A4A}" type="presOf" srcId="{3D99C3B9-8BF2-42D3-9A4C-B77BA230C323}" destId="{C44D1A7A-AFCA-4B8E-A832-17B3DF9D4B33}" srcOrd="0" destOrd="0" presId="urn:microsoft.com/office/officeart/2005/8/layout/vList5"/>
    <dgm:cxn modelId="{04941DF8-E7C8-4A03-90B3-2CBD09C003C1}" srcId="{7B9E260A-A739-4742-8C2E-B09188AAF55C}" destId="{11B5007C-C892-46FC-BAA7-589B6F86B811}" srcOrd="2" destOrd="0" parTransId="{CCA39050-4BBB-480C-8743-E90EE70152FA}" sibTransId="{97666914-A57C-4E70-8D39-966800A13C91}"/>
    <dgm:cxn modelId="{3E27D1FE-2CF8-4F71-860D-88CB4A3005F2}" type="presParOf" srcId="{6EA7E859-2EC9-4CF8-9AD7-3AD3B41389A8}" destId="{C56EC051-A215-4D68-907D-E70A10D2C817}" srcOrd="0" destOrd="0" presId="urn:microsoft.com/office/officeart/2005/8/layout/vList5"/>
    <dgm:cxn modelId="{C1762059-329C-4675-92E9-C147B8E254CB}" type="presParOf" srcId="{C56EC051-A215-4D68-907D-E70A10D2C817}" destId="{464EE569-AD43-4A1C-BD9C-3D0708B40144}" srcOrd="0" destOrd="0" presId="urn:microsoft.com/office/officeart/2005/8/layout/vList5"/>
    <dgm:cxn modelId="{5540D833-578B-4846-BEDD-F01CE25777BB}" type="presParOf" srcId="{C56EC051-A215-4D68-907D-E70A10D2C817}" destId="{C44D1A7A-AFCA-4B8E-A832-17B3DF9D4B3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CC110E8-7132-4AB7-95C0-CD5D31A7E13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KZ"/>
        </a:p>
      </dgm:t>
    </dgm:pt>
    <dgm:pt modelId="{85590673-6B56-4F30-896F-DAFB35C0D888}">
      <dgm:prSet/>
      <dgm:spPr/>
      <dgm:t>
        <a:bodyPr/>
        <a:lstStyle/>
        <a:p>
          <a:r>
            <a:rPr lang="kk-KZ" b="1">
              <a:solidFill>
                <a:schemeClr val="tx1"/>
              </a:solidFill>
              <a:latin typeface="Times New Roman" panose="02020603050405020304" pitchFamily="18" charset="0"/>
              <a:cs typeface="Times New Roman" panose="02020603050405020304" pitchFamily="18" charset="0"/>
            </a:rPr>
            <a:t>Интернет маркетинг арналарының ерекшеліктері </a:t>
          </a:r>
          <a:endParaRPr lang="ru-KZ">
            <a:solidFill>
              <a:schemeClr val="tx1"/>
            </a:solidFill>
            <a:latin typeface="Times New Roman" panose="02020603050405020304" pitchFamily="18" charset="0"/>
            <a:cs typeface="Times New Roman" panose="02020603050405020304" pitchFamily="18" charset="0"/>
          </a:endParaRPr>
        </a:p>
      </dgm:t>
    </dgm:pt>
    <dgm:pt modelId="{5681DFC1-7FFE-4EFB-ACB1-1E60C46BB43A}" type="parTrans" cxnId="{94C076D4-CC40-4934-81AF-EB60B6F385B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8C3A24E-BD48-440C-9418-334CDAB7C977}" type="sibTrans" cxnId="{94C076D4-CC40-4934-81AF-EB60B6F385B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B46593A-2AEE-4AD7-B515-4B50FA5755EB}">
      <dgm:prSet custT="1"/>
      <dgm:spPr/>
      <dgm:t>
        <a:bodyPr/>
        <a:lstStyle/>
        <a:p>
          <a:r>
            <a:rPr lang="kk-KZ" sz="3200" b="1" i="1" dirty="0">
              <a:solidFill>
                <a:schemeClr val="tx1"/>
              </a:solidFill>
              <a:latin typeface="Times New Roman" panose="02020603050405020304" pitchFamily="18" charset="0"/>
              <a:cs typeface="Times New Roman" panose="02020603050405020304" pitchFamily="18" charset="0"/>
            </a:rPr>
            <a:t>Талдау мүмкіндігі </a:t>
          </a:r>
          <a:r>
            <a:rPr lang="kk-KZ" sz="3200" b="0" i="1" dirty="0">
              <a:solidFill>
                <a:schemeClr val="tx1"/>
              </a:solidFill>
              <a:latin typeface="Times New Roman" panose="02020603050405020304" pitchFamily="18" charset="0"/>
              <a:cs typeface="Times New Roman" panose="02020603050405020304" pitchFamily="18" charset="0"/>
            </a:rPr>
            <a:t>(интернет-маркетингтегі конверсия, CTR</a:t>
          </a:r>
          <a:r>
            <a:rPr lang="kk-KZ" sz="3200" b="0" dirty="0">
              <a:solidFill>
                <a:schemeClr val="tx1"/>
              </a:solidFill>
              <a:latin typeface="Times New Roman" panose="02020603050405020304" pitchFamily="18" charset="0"/>
              <a:cs typeface="Times New Roman" panose="02020603050405020304" pitchFamily="18" charset="0"/>
            </a:rPr>
            <a:t> («қарау көрсеткіші») – интернет маркетингтегі метрика.)</a:t>
          </a:r>
          <a:endParaRPr lang="ru-KZ" sz="3200" b="0" dirty="0">
            <a:solidFill>
              <a:schemeClr val="tx1"/>
            </a:solidFill>
            <a:latin typeface="Times New Roman" panose="02020603050405020304" pitchFamily="18" charset="0"/>
            <a:cs typeface="Times New Roman" panose="02020603050405020304" pitchFamily="18" charset="0"/>
          </a:endParaRPr>
        </a:p>
      </dgm:t>
    </dgm:pt>
    <dgm:pt modelId="{F4E7A257-2406-4D42-A069-86A3759D71BB}" type="parTrans" cxnId="{3D45109A-EDC6-4E8A-B321-6E8D55F3CE0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46E768F-BD7B-489A-BA0F-C807CA3B0996}" type="sibTrans" cxnId="{3D45109A-EDC6-4E8A-B321-6E8D55F3CE0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9EE5DB8-9039-43C7-AF61-1AAE34B45B7F}">
      <dgm:prSet custT="1"/>
      <dgm:spPr/>
      <dgm:t>
        <a:bodyPr/>
        <a:lstStyle/>
        <a:p>
          <a:r>
            <a:rPr lang="kk-KZ" sz="3200" b="1" i="1">
              <a:solidFill>
                <a:schemeClr val="tx1"/>
              </a:solidFill>
              <a:latin typeface="Times New Roman" panose="02020603050405020304" pitchFamily="18" charset="0"/>
              <a:cs typeface="Times New Roman" panose="02020603050405020304" pitchFamily="18" charset="0"/>
            </a:rPr>
            <a:t>Шағын қаржы салымдары</a:t>
          </a:r>
          <a:endParaRPr lang="ru-KZ" sz="3200">
            <a:solidFill>
              <a:schemeClr val="tx1"/>
            </a:solidFill>
            <a:latin typeface="Times New Roman" panose="02020603050405020304" pitchFamily="18" charset="0"/>
            <a:cs typeface="Times New Roman" panose="02020603050405020304" pitchFamily="18" charset="0"/>
          </a:endParaRPr>
        </a:p>
      </dgm:t>
    </dgm:pt>
    <dgm:pt modelId="{DFB38895-6A1A-4561-BFD7-D1D7F356C0F6}" type="parTrans" cxnId="{6032A5F4-D3A3-4D59-A0AE-7EFDDCB7239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39FEC6E-09FF-487A-9965-6CB02A778315}" type="sibTrans" cxnId="{6032A5F4-D3A3-4D59-A0AE-7EFDDCB7239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44AD8BD2-DD03-421D-85F4-4F9B4667815A}" type="pres">
      <dgm:prSet presAssocID="{4CC110E8-7132-4AB7-95C0-CD5D31A7E135}" presName="linearFlow" presStyleCnt="0">
        <dgm:presLayoutVars>
          <dgm:dir/>
          <dgm:animLvl val="lvl"/>
          <dgm:resizeHandles val="exact"/>
        </dgm:presLayoutVars>
      </dgm:prSet>
      <dgm:spPr/>
    </dgm:pt>
    <dgm:pt modelId="{CCE8CB73-3495-4084-B25B-94DAC91234EE}" type="pres">
      <dgm:prSet presAssocID="{85590673-6B56-4F30-896F-DAFB35C0D888}" presName="composite" presStyleCnt="0"/>
      <dgm:spPr/>
    </dgm:pt>
    <dgm:pt modelId="{66882841-B187-4AFA-94A4-663D7F418749}" type="pres">
      <dgm:prSet presAssocID="{85590673-6B56-4F30-896F-DAFB35C0D888}" presName="parentText" presStyleLbl="alignNode1" presStyleIdx="0" presStyleCnt="1">
        <dgm:presLayoutVars>
          <dgm:chMax val="1"/>
          <dgm:bulletEnabled val="1"/>
        </dgm:presLayoutVars>
      </dgm:prSet>
      <dgm:spPr/>
    </dgm:pt>
    <dgm:pt modelId="{F3F4FA73-1DFB-4390-B9A1-B9E45C8A10D2}" type="pres">
      <dgm:prSet presAssocID="{85590673-6B56-4F30-896F-DAFB35C0D888}" presName="descendantText" presStyleLbl="alignAcc1" presStyleIdx="0" presStyleCnt="1">
        <dgm:presLayoutVars>
          <dgm:bulletEnabled val="1"/>
        </dgm:presLayoutVars>
      </dgm:prSet>
      <dgm:spPr/>
    </dgm:pt>
  </dgm:ptLst>
  <dgm:cxnLst>
    <dgm:cxn modelId="{7020DD26-753A-48C3-922B-D8F88C7F2B6E}" type="presOf" srcId="{3B46593A-2AEE-4AD7-B515-4B50FA5755EB}" destId="{F3F4FA73-1DFB-4390-B9A1-B9E45C8A10D2}" srcOrd="0" destOrd="0" presId="urn:microsoft.com/office/officeart/2005/8/layout/chevron2"/>
    <dgm:cxn modelId="{DCB2A56F-EE18-423D-802B-6CDF872CC380}" type="presOf" srcId="{85590673-6B56-4F30-896F-DAFB35C0D888}" destId="{66882841-B187-4AFA-94A4-663D7F418749}" srcOrd="0" destOrd="0" presId="urn:microsoft.com/office/officeart/2005/8/layout/chevron2"/>
    <dgm:cxn modelId="{E5F8E898-DE83-45B0-A5A0-8FC7B923EDDA}" type="presOf" srcId="{4CC110E8-7132-4AB7-95C0-CD5D31A7E135}" destId="{44AD8BD2-DD03-421D-85F4-4F9B4667815A}" srcOrd="0" destOrd="0" presId="urn:microsoft.com/office/officeart/2005/8/layout/chevron2"/>
    <dgm:cxn modelId="{3D45109A-EDC6-4E8A-B321-6E8D55F3CE0E}" srcId="{85590673-6B56-4F30-896F-DAFB35C0D888}" destId="{3B46593A-2AEE-4AD7-B515-4B50FA5755EB}" srcOrd="0" destOrd="0" parTransId="{F4E7A257-2406-4D42-A069-86A3759D71BB}" sibTransId="{A46E768F-BD7B-489A-BA0F-C807CA3B0996}"/>
    <dgm:cxn modelId="{94C076D4-CC40-4934-81AF-EB60B6F385B8}" srcId="{4CC110E8-7132-4AB7-95C0-CD5D31A7E135}" destId="{85590673-6B56-4F30-896F-DAFB35C0D888}" srcOrd="0" destOrd="0" parTransId="{5681DFC1-7FFE-4EFB-ACB1-1E60C46BB43A}" sibTransId="{D8C3A24E-BD48-440C-9418-334CDAB7C977}"/>
    <dgm:cxn modelId="{FBB5D0F3-5AE8-4E9F-BD67-8226641718AB}" type="presOf" srcId="{69EE5DB8-9039-43C7-AF61-1AAE34B45B7F}" destId="{F3F4FA73-1DFB-4390-B9A1-B9E45C8A10D2}" srcOrd="0" destOrd="1" presId="urn:microsoft.com/office/officeart/2005/8/layout/chevron2"/>
    <dgm:cxn modelId="{6032A5F4-D3A3-4D59-A0AE-7EFDDCB7239C}" srcId="{85590673-6B56-4F30-896F-DAFB35C0D888}" destId="{69EE5DB8-9039-43C7-AF61-1AAE34B45B7F}" srcOrd="1" destOrd="0" parTransId="{DFB38895-6A1A-4561-BFD7-D1D7F356C0F6}" sibTransId="{139FEC6E-09FF-487A-9965-6CB02A778315}"/>
    <dgm:cxn modelId="{2CA32B99-028B-44AC-91C6-7A51A570B3EE}" type="presParOf" srcId="{44AD8BD2-DD03-421D-85F4-4F9B4667815A}" destId="{CCE8CB73-3495-4084-B25B-94DAC91234EE}" srcOrd="0" destOrd="0" presId="urn:microsoft.com/office/officeart/2005/8/layout/chevron2"/>
    <dgm:cxn modelId="{23B5E78F-1D05-4DE4-937A-4ADD108D8566}" type="presParOf" srcId="{CCE8CB73-3495-4084-B25B-94DAC91234EE}" destId="{66882841-B187-4AFA-94A4-663D7F418749}" srcOrd="0" destOrd="0" presId="urn:microsoft.com/office/officeart/2005/8/layout/chevron2"/>
    <dgm:cxn modelId="{1F06CBA1-7B3C-41D1-B290-2435ED6C8AFA}" type="presParOf" srcId="{CCE8CB73-3495-4084-B25B-94DAC91234EE}" destId="{F3F4FA73-1DFB-4390-B9A1-B9E45C8A10D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D14EDCC-8A7E-4F76-8F8A-0447307A409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C9B46F0B-8E59-4E49-BE3E-8CFB3998104C}">
      <dgm:prSet custT="1"/>
      <dgm:spPr/>
      <dgm:t>
        <a:bodyPr/>
        <a:lstStyle/>
        <a:p>
          <a:r>
            <a:rPr lang="kk-KZ" sz="2000" b="0" i="0" dirty="0">
              <a:latin typeface="Times New Roman" panose="02020603050405020304" pitchFamily="18" charset="0"/>
              <a:cs typeface="Times New Roman" panose="02020603050405020304" pitchFamily="18" charset="0"/>
            </a:rPr>
            <a:t>Кәсіпкерліктегі маркетингтің маңызы</a:t>
          </a:r>
          <a:endParaRPr lang="ru-KZ" sz="2000" b="0" i="0" dirty="0">
            <a:latin typeface="Times New Roman" panose="02020603050405020304" pitchFamily="18" charset="0"/>
            <a:cs typeface="Times New Roman" panose="02020603050405020304" pitchFamily="18" charset="0"/>
          </a:endParaRPr>
        </a:p>
      </dgm:t>
    </dgm:pt>
    <dgm:pt modelId="{43E5288F-527F-4CAF-88ED-257470032779}" type="parTrans" cxnId="{2D40E15D-9350-48B3-AEF3-740C14D726C7}">
      <dgm:prSet/>
      <dgm:spPr/>
      <dgm:t>
        <a:bodyPr/>
        <a:lstStyle/>
        <a:p>
          <a:endParaRPr lang="ru-KZ" sz="2000" b="0" i="0">
            <a:latin typeface="Times New Roman" panose="02020603050405020304" pitchFamily="18" charset="0"/>
            <a:cs typeface="Times New Roman" panose="02020603050405020304" pitchFamily="18" charset="0"/>
          </a:endParaRPr>
        </a:p>
      </dgm:t>
    </dgm:pt>
    <dgm:pt modelId="{C65EEBBD-D5D1-4D3F-AF09-CC6BD3616EFF}" type="sibTrans" cxnId="{2D40E15D-9350-48B3-AEF3-740C14D726C7}">
      <dgm:prSet/>
      <dgm:spPr/>
      <dgm:t>
        <a:bodyPr/>
        <a:lstStyle/>
        <a:p>
          <a:endParaRPr lang="ru-KZ" sz="2000" b="0" i="0">
            <a:latin typeface="Times New Roman" panose="02020603050405020304" pitchFamily="18" charset="0"/>
            <a:cs typeface="Times New Roman" panose="02020603050405020304" pitchFamily="18" charset="0"/>
          </a:endParaRPr>
        </a:p>
      </dgm:t>
    </dgm:pt>
    <dgm:pt modelId="{73712C44-0191-40CE-BAC0-8455C908F267}">
      <dgm:prSet custT="1"/>
      <dgm:spPr/>
      <dgm:t>
        <a:bodyPr/>
        <a:lstStyle/>
        <a:p>
          <a:r>
            <a:rPr lang="kk-KZ" sz="2000" b="0"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Маркетингтің құралдары</a:t>
          </a:r>
          <a:endParaRPr lang="ru-KZ" sz="2000" b="0" i="0" dirty="0">
            <a:latin typeface="Times New Roman" panose="02020603050405020304" pitchFamily="18" charset="0"/>
            <a:cs typeface="Times New Roman" panose="02020603050405020304" pitchFamily="18" charset="0"/>
          </a:endParaRPr>
        </a:p>
      </dgm:t>
    </dgm:pt>
    <dgm:pt modelId="{3F7E4FFA-8C3E-4F6B-B511-02ABE7EC0C44}" type="parTrans" cxnId="{F0841AF2-563D-4178-93AC-E1087A9CEE48}">
      <dgm:prSet/>
      <dgm:spPr/>
      <dgm:t>
        <a:bodyPr/>
        <a:lstStyle/>
        <a:p>
          <a:endParaRPr lang="ru-KZ" sz="2000" b="0" i="0">
            <a:latin typeface="Times New Roman" panose="02020603050405020304" pitchFamily="18" charset="0"/>
            <a:cs typeface="Times New Roman" panose="02020603050405020304" pitchFamily="18" charset="0"/>
          </a:endParaRPr>
        </a:p>
      </dgm:t>
    </dgm:pt>
    <dgm:pt modelId="{5ADD6B43-7C6E-43B6-8F68-CD4E67DAF2FC}" type="sibTrans" cxnId="{F0841AF2-563D-4178-93AC-E1087A9CEE48}">
      <dgm:prSet/>
      <dgm:spPr/>
      <dgm:t>
        <a:bodyPr/>
        <a:lstStyle/>
        <a:p>
          <a:endParaRPr lang="ru-KZ" sz="2000" b="0" i="0">
            <a:latin typeface="Times New Roman" panose="02020603050405020304" pitchFamily="18" charset="0"/>
            <a:cs typeface="Times New Roman" panose="02020603050405020304" pitchFamily="18" charset="0"/>
          </a:endParaRPr>
        </a:p>
      </dgm:t>
    </dgm:pt>
    <dgm:pt modelId="{7C2B2D80-F272-41F4-91CC-2853FC82ABF7}">
      <dgm:prSet custT="1"/>
      <dgm:spPr/>
      <dgm:t>
        <a:bodyPr/>
        <a:lstStyle/>
        <a:p>
          <a:r>
            <a:rPr lang="ru-RU" sz="2000" b="0" i="0" dirty="0" err="1">
              <a:latin typeface="Times New Roman" panose="02020603050405020304" pitchFamily="18" charset="0"/>
              <a:cs typeface="Times New Roman" panose="02020603050405020304" pitchFamily="18" charset="0"/>
            </a:rPr>
            <a:t>Маркетингтік</a:t>
          </a:r>
          <a:r>
            <a:rPr lang="ru-RU" sz="2000" b="0" i="0" dirty="0">
              <a:latin typeface="Times New Roman" panose="02020603050405020304" pitchFamily="18" charset="0"/>
              <a:cs typeface="Times New Roman" panose="02020603050405020304" pitchFamily="18" charset="0"/>
            </a:rPr>
            <a:t> </a:t>
          </a:r>
          <a:r>
            <a:rPr lang="ru-RU" sz="2000" b="0" i="0" dirty="0" err="1">
              <a:latin typeface="Times New Roman" panose="02020603050405020304" pitchFamily="18" charset="0"/>
              <a:cs typeface="Times New Roman" panose="02020603050405020304" pitchFamily="18" charset="0"/>
            </a:rPr>
            <a:t>зерттеу</a:t>
          </a:r>
          <a:r>
            <a:rPr lang="ru-RU" sz="2000" b="0" i="0" dirty="0">
              <a:latin typeface="Times New Roman" panose="02020603050405020304" pitchFamily="18" charset="0"/>
              <a:cs typeface="Times New Roman" panose="02020603050405020304" pitchFamily="18" charset="0"/>
            </a:rPr>
            <a:t> </a:t>
          </a:r>
          <a:r>
            <a:rPr lang="ru-RU" sz="2000" b="0" i="0" dirty="0" err="1">
              <a:latin typeface="Times New Roman" panose="02020603050405020304" pitchFamily="18" charset="0"/>
              <a:cs typeface="Times New Roman" panose="02020603050405020304" pitchFamily="18" charset="0"/>
            </a:rPr>
            <a:t>әдістері</a:t>
          </a:r>
          <a:endParaRPr lang="ru-KZ" sz="2000" b="0" i="0" dirty="0">
            <a:latin typeface="Times New Roman" panose="02020603050405020304" pitchFamily="18" charset="0"/>
            <a:cs typeface="Times New Roman" panose="02020603050405020304" pitchFamily="18" charset="0"/>
          </a:endParaRPr>
        </a:p>
      </dgm:t>
    </dgm:pt>
    <dgm:pt modelId="{65EAE9F1-F4E7-409C-9C88-A825BF6A7F55}" type="parTrans" cxnId="{BB679AA6-55E0-4993-9FE5-F6B9C0671B93}">
      <dgm:prSet/>
      <dgm:spPr/>
      <dgm:t>
        <a:bodyPr/>
        <a:lstStyle/>
        <a:p>
          <a:endParaRPr lang="ru-KZ" sz="2000" b="0" i="0">
            <a:latin typeface="Times New Roman" panose="02020603050405020304" pitchFamily="18" charset="0"/>
            <a:cs typeface="Times New Roman" panose="02020603050405020304" pitchFamily="18" charset="0"/>
          </a:endParaRPr>
        </a:p>
      </dgm:t>
    </dgm:pt>
    <dgm:pt modelId="{C20843E4-AB14-443B-B1D2-8DC3166530F3}" type="sibTrans" cxnId="{BB679AA6-55E0-4993-9FE5-F6B9C0671B93}">
      <dgm:prSet/>
      <dgm:spPr/>
      <dgm:t>
        <a:bodyPr/>
        <a:lstStyle/>
        <a:p>
          <a:endParaRPr lang="ru-KZ" sz="2000" b="0" i="0">
            <a:latin typeface="Times New Roman" panose="02020603050405020304" pitchFamily="18" charset="0"/>
            <a:cs typeface="Times New Roman" panose="02020603050405020304" pitchFamily="18" charset="0"/>
          </a:endParaRPr>
        </a:p>
      </dgm:t>
    </dgm:pt>
    <dgm:pt modelId="{D9A4D9AB-C01B-4734-89AF-D00A35D80D6D}">
      <dgm:prSet custT="1"/>
      <dgm:spPr/>
      <dgm:t>
        <a:bodyPr/>
        <a:lstStyle/>
        <a:p>
          <a:r>
            <a:rPr lang="kk-KZ" sz="2000" b="0" i="0" dirty="0">
              <a:latin typeface="Times New Roman" panose="02020603050405020304" pitchFamily="18" charset="0"/>
              <a:cs typeface="Times New Roman" panose="02020603050405020304" pitchFamily="18" charset="0"/>
            </a:rPr>
            <a:t>Мақсатты аудиторияны анықтау әдістері</a:t>
          </a:r>
          <a:endParaRPr lang="ru-KZ" sz="2000" b="0" i="0" dirty="0">
            <a:latin typeface="Times New Roman" panose="02020603050405020304" pitchFamily="18" charset="0"/>
            <a:cs typeface="Times New Roman" panose="02020603050405020304" pitchFamily="18" charset="0"/>
          </a:endParaRPr>
        </a:p>
      </dgm:t>
    </dgm:pt>
    <dgm:pt modelId="{2524D71F-D099-4B36-A026-786EE361FFB4}" type="parTrans" cxnId="{2CEE4DCE-FC04-4B3A-8519-D1DFF8B04918}">
      <dgm:prSet/>
      <dgm:spPr/>
      <dgm:t>
        <a:bodyPr/>
        <a:lstStyle/>
        <a:p>
          <a:endParaRPr lang="ru-KZ" sz="2000" b="0" i="0">
            <a:latin typeface="Times New Roman" panose="02020603050405020304" pitchFamily="18" charset="0"/>
            <a:cs typeface="Times New Roman" panose="02020603050405020304" pitchFamily="18" charset="0"/>
          </a:endParaRPr>
        </a:p>
      </dgm:t>
    </dgm:pt>
    <dgm:pt modelId="{36E1E07D-1062-494D-8976-FA05AFA4D9C4}" type="sibTrans" cxnId="{2CEE4DCE-FC04-4B3A-8519-D1DFF8B04918}">
      <dgm:prSet/>
      <dgm:spPr/>
      <dgm:t>
        <a:bodyPr/>
        <a:lstStyle/>
        <a:p>
          <a:endParaRPr lang="ru-KZ" sz="2000" b="0" i="0">
            <a:latin typeface="Times New Roman" panose="02020603050405020304" pitchFamily="18" charset="0"/>
            <a:cs typeface="Times New Roman" panose="02020603050405020304" pitchFamily="18" charset="0"/>
          </a:endParaRPr>
        </a:p>
      </dgm:t>
    </dgm:pt>
    <dgm:pt modelId="{E50F4FFB-AC34-43ED-87F5-7CEDFC9E8304}">
      <dgm:prSet custT="1"/>
      <dgm:spPr/>
      <dgm:t>
        <a:bodyPr/>
        <a:lstStyle/>
        <a:p>
          <a:r>
            <a:rPr lang="kk-KZ" sz="2000" b="0" i="0" dirty="0">
              <a:latin typeface="Times New Roman" panose="02020603050405020304" pitchFamily="18" charset="0"/>
              <a:cs typeface="Times New Roman" panose="02020603050405020304" pitchFamily="18" charset="0"/>
            </a:rPr>
            <a:t>Коммуникацияның оффлайн арналары</a:t>
          </a:r>
          <a:endParaRPr lang="ru-KZ" sz="2000" b="0" i="0" dirty="0">
            <a:latin typeface="Times New Roman" panose="02020603050405020304" pitchFamily="18" charset="0"/>
            <a:cs typeface="Times New Roman" panose="02020603050405020304" pitchFamily="18" charset="0"/>
          </a:endParaRPr>
        </a:p>
      </dgm:t>
    </dgm:pt>
    <dgm:pt modelId="{0F7613D4-19FB-4977-B497-E7283C66953B}" type="parTrans" cxnId="{95227F7D-40FE-4CFA-9FAB-3C96399677BB}">
      <dgm:prSet/>
      <dgm:spPr/>
      <dgm:t>
        <a:bodyPr/>
        <a:lstStyle/>
        <a:p>
          <a:endParaRPr lang="ru-KZ" sz="2000" b="0" i="0">
            <a:latin typeface="Times New Roman" panose="02020603050405020304" pitchFamily="18" charset="0"/>
            <a:cs typeface="Times New Roman" panose="02020603050405020304" pitchFamily="18" charset="0"/>
          </a:endParaRPr>
        </a:p>
      </dgm:t>
    </dgm:pt>
    <dgm:pt modelId="{7B8F3C91-596D-46C4-B3FB-43E7062E3A2C}" type="sibTrans" cxnId="{95227F7D-40FE-4CFA-9FAB-3C96399677BB}">
      <dgm:prSet/>
      <dgm:spPr/>
      <dgm:t>
        <a:bodyPr/>
        <a:lstStyle/>
        <a:p>
          <a:endParaRPr lang="ru-KZ" sz="2000" b="0" i="0">
            <a:latin typeface="Times New Roman" panose="02020603050405020304" pitchFamily="18" charset="0"/>
            <a:cs typeface="Times New Roman" panose="02020603050405020304" pitchFamily="18" charset="0"/>
          </a:endParaRPr>
        </a:p>
      </dgm:t>
    </dgm:pt>
    <dgm:pt modelId="{34236054-BA8B-4DBD-8862-1C7F8056DE80}">
      <dgm:prSet custT="1"/>
      <dgm:spPr/>
      <dgm:t>
        <a:bodyPr/>
        <a:lstStyle/>
        <a:p>
          <a:r>
            <a:rPr lang="kk-KZ" sz="2000" b="0" i="0">
              <a:latin typeface="Times New Roman" panose="02020603050405020304" pitchFamily="18" charset="0"/>
              <a:cs typeface="Times New Roman" panose="02020603050405020304" pitchFamily="18" charset="0"/>
            </a:rPr>
            <a:t>Коммуникацияның онлайн арналары</a:t>
          </a:r>
          <a:endParaRPr lang="ru-KZ" sz="2000" b="0" i="0" dirty="0">
            <a:latin typeface="Times New Roman" panose="02020603050405020304" pitchFamily="18" charset="0"/>
            <a:cs typeface="Times New Roman" panose="02020603050405020304" pitchFamily="18" charset="0"/>
          </a:endParaRPr>
        </a:p>
      </dgm:t>
    </dgm:pt>
    <dgm:pt modelId="{509E762A-EDE9-4D6A-AD38-0D26425C4970}" type="parTrans" cxnId="{6C170D14-2259-4D5B-97B6-2A08091E1820}">
      <dgm:prSet/>
      <dgm:spPr/>
      <dgm:t>
        <a:bodyPr/>
        <a:lstStyle/>
        <a:p>
          <a:endParaRPr lang="ru-KZ" sz="2000" b="0" i="0">
            <a:latin typeface="Times New Roman" panose="02020603050405020304" pitchFamily="18" charset="0"/>
            <a:cs typeface="Times New Roman" panose="02020603050405020304" pitchFamily="18" charset="0"/>
          </a:endParaRPr>
        </a:p>
      </dgm:t>
    </dgm:pt>
    <dgm:pt modelId="{7F9B6EE5-F77A-42B0-B7AC-9E1B3F2FD918}" type="sibTrans" cxnId="{6C170D14-2259-4D5B-97B6-2A08091E1820}">
      <dgm:prSet/>
      <dgm:spPr/>
      <dgm:t>
        <a:bodyPr/>
        <a:lstStyle/>
        <a:p>
          <a:endParaRPr lang="ru-KZ" sz="2000" b="0" i="0">
            <a:latin typeface="Times New Roman" panose="02020603050405020304" pitchFamily="18" charset="0"/>
            <a:cs typeface="Times New Roman" panose="02020603050405020304" pitchFamily="18" charset="0"/>
          </a:endParaRPr>
        </a:p>
      </dgm:t>
    </dgm:pt>
    <dgm:pt modelId="{851B7AE5-0A96-4920-8531-8E6CDF57D4C1}" type="pres">
      <dgm:prSet presAssocID="{FD14EDCC-8A7E-4F76-8F8A-0447307A409E}" presName="vert0" presStyleCnt="0">
        <dgm:presLayoutVars>
          <dgm:dir/>
          <dgm:animOne val="branch"/>
          <dgm:animLvl val="lvl"/>
        </dgm:presLayoutVars>
      </dgm:prSet>
      <dgm:spPr/>
    </dgm:pt>
    <dgm:pt modelId="{8C39A7AF-F94A-4406-AB0C-CDB79C7BD572}" type="pres">
      <dgm:prSet presAssocID="{C9B46F0B-8E59-4E49-BE3E-8CFB3998104C}" presName="thickLine" presStyleLbl="alignNode1" presStyleIdx="0" presStyleCnt="6"/>
      <dgm:spPr/>
    </dgm:pt>
    <dgm:pt modelId="{BAE758CE-55E5-452D-AAC7-54EF404A5A3F}" type="pres">
      <dgm:prSet presAssocID="{C9B46F0B-8E59-4E49-BE3E-8CFB3998104C}" presName="horz1" presStyleCnt="0"/>
      <dgm:spPr/>
    </dgm:pt>
    <dgm:pt modelId="{73451F69-AFB3-4F7C-9E5A-9C82F57CEBAF}" type="pres">
      <dgm:prSet presAssocID="{C9B46F0B-8E59-4E49-BE3E-8CFB3998104C}" presName="tx1" presStyleLbl="revTx" presStyleIdx="0" presStyleCnt="6"/>
      <dgm:spPr/>
    </dgm:pt>
    <dgm:pt modelId="{5A983A9C-AEAF-467F-BC8B-07D969634BCB}" type="pres">
      <dgm:prSet presAssocID="{C9B46F0B-8E59-4E49-BE3E-8CFB3998104C}" presName="vert1" presStyleCnt="0"/>
      <dgm:spPr/>
    </dgm:pt>
    <dgm:pt modelId="{2A84DFCF-3830-4A28-848A-9F52236C5B49}" type="pres">
      <dgm:prSet presAssocID="{73712C44-0191-40CE-BAC0-8455C908F267}" presName="thickLine" presStyleLbl="alignNode1" presStyleIdx="1" presStyleCnt="6"/>
      <dgm:spPr/>
    </dgm:pt>
    <dgm:pt modelId="{3D3AFDA6-2F97-45BC-B72A-0E2513636629}" type="pres">
      <dgm:prSet presAssocID="{73712C44-0191-40CE-BAC0-8455C908F267}" presName="horz1" presStyleCnt="0"/>
      <dgm:spPr/>
    </dgm:pt>
    <dgm:pt modelId="{A6E52C4A-9A49-4E1B-A95F-364A42801052}" type="pres">
      <dgm:prSet presAssocID="{73712C44-0191-40CE-BAC0-8455C908F267}" presName="tx1" presStyleLbl="revTx" presStyleIdx="1" presStyleCnt="6"/>
      <dgm:spPr/>
    </dgm:pt>
    <dgm:pt modelId="{10A32481-CEEA-4434-9C69-7999DFCC5C4C}" type="pres">
      <dgm:prSet presAssocID="{73712C44-0191-40CE-BAC0-8455C908F267}" presName="vert1" presStyleCnt="0"/>
      <dgm:spPr/>
    </dgm:pt>
    <dgm:pt modelId="{15A82FF5-2459-47D4-8F2B-8773BBD3C26C}" type="pres">
      <dgm:prSet presAssocID="{7C2B2D80-F272-41F4-91CC-2853FC82ABF7}" presName="thickLine" presStyleLbl="alignNode1" presStyleIdx="2" presStyleCnt="6"/>
      <dgm:spPr/>
    </dgm:pt>
    <dgm:pt modelId="{5E2BBC0F-ED87-4889-8801-E53D378F5B61}" type="pres">
      <dgm:prSet presAssocID="{7C2B2D80-F272-41F4-91CC-2853FC82ABF7}" presName="horz1" presStyleCnt="0"/>
      <dgm:spPr/>
    </dgm:pt>
    <dgm:pt modelId="{C283E63E-B5A0-4E13-89EF-9544A0F1D296}" type="pres">
      <dgm:prSet presAssocID="{7C2B2D80-F272-41F4-91CC-2853FC82ABF7}" presName="tx1" presStyleLbl="revTx" presStyleIdx="2" presStyleCnt="6"/>
      <dgm:spPr/>
    </dgm:pt>
    <dgm:pt modelId="{CFAB03E2-3234-4DA0-BA0E-0C6F88909222}" type="pres">
      <dgm:prSet presAssocID="{7C2B2D80-F272-41F4-91CC-2853FC82ABF7}" presName="vert1" presStyleCnt="0"/>
      <dgm:spPr/>
    </dgm:pt>
    <dgm:pt modelId="{3758CB87-DACE-4130-97B1-C0737F48E751}" type="pres">
      <dgm:prSet presAssocID="{D9A4D9AB-C01B-4734-89AF-D00A35D80D6D}" presName="thickLine" presStyleLbl="alignNode1" presStyleIdx="3" presStyleCnt="6"/>
      <dgm:spPr/>
    </dgm:pt>
    <dgm:pt modelId="{4A5A9113-0AC5-4B95-AB71-85FD42FC9C75}" type="pres">
      <dgm:prSet presAssocID="{D9A4D9AB-C01B-4734-89AF-D00A35D80D6D}" presName="horz1" presStyleCnt="0"/>
      <dgm:spPr/>
    </dgm:pt>
    <dgm:pt modelId="{A1652E8B-6973-4E9A-B9EC-3A07D43C7EAB}" type="pres">
      <dgm:prSet presAssocID="{D9A4D9AB-C01B-4734-89AF-D00A35D80D6D}" presName="tx1" presStyleLbl="revTx" presStyleIdx="3" presStyleCnt="6"/>
      <dgm:spPr/>
    </dgm:pt>
    <dgm:pt modelId="{CD34E838-A105-4AEE-BC38-C4689A491183}" type="pres">
      <dgm:prSet presAssocID="{D9A4D9AB-C01B-4734-89AF-D00A35D80D6D}" presName="vert1" presStyleCnt="0"/>
      <dgm:spPr/>
    </dgm:pt>
    <dgm:pt modelId="{408D3197-FC0B-48CE-AF29-ACF9B9DBBFAC}" type="pres">
      <dgm:prSet presAssocID="{E50F4FFB-AC34-43ED-87F5-7CEDFC9E8304}" presName="thickLine" presStyleLbl="alignNode1" presStyleIdx="4" presStyleCnt="6"/>
      <dgm:spPr/>
    </dgm:pt>
    <dgm:pt modelId="{99AAEF7C-FBE0-48CF-9499-B8B69C7DA744}" type="pres">
      <dgm:prSet presAssocID="{E50F4FFB-AC34-43ED-87F5-7CEDFC9E8304}" presName="horz1" presStyleCnt="0"/>
      <dgm:spPr/>
    </dgm:pt>
    <dgm:pt modelId="{739571F5-FACC-4339-AEB2-7B67AFF2589D}" type="pres">
      <dgm:prSet presAssocID="{E50F4FFB-AC34-43ED-87F5-7CEDFC9E8304}" presName="tx1" presStyleLbl="revTx" presStyleIdx="4" presStyleCnt="6"/>
      <dgm:spPr/>
    </dgm:pt>
    <dgm:pt modelId="{BDE43152-7C6A-4DF2-ADF5-C7CBA1068A25}" type="pres">
      <dgm:prSet presAssocID="{E50F4FFB-AC34-43ED-87F5-7CEDFC9E8304}" presName="vert1" presStyleCnt="0"/>
      <dgm:spPr/>
    </dgm:pt>
    <dgm:pt modelId="{751A897D-F83B-4690-900C-D807E235446D}" type="pres">
      <dgm:prSet presAssocID="{34236054-BA8B-4DBD-8862-1C7F8056DE80}" presName="thickLine" presStyleLbl="alignNode1" presStyleIdx="5" presStyleCnt="6"/>
      <dgm:spPr/>
    </dgm:pt>
    <dgm:pt modelId="{3D498458-8A06-4580-A92F-851F98C49A01}" type="pres">
      <dgm:prSet presAssocID="{34236054-BA8B-4DBD-8862-1C7F8056DE80}" presName="horz1" presStyleCnt="0"/>
      <dgm:spPr/>
    </dgm:pt>
    <dgm:pt modelId="{CF9B131A-F929-465B-95D5-25B3163788AB}" type="pres">
      <dgm:prSet presAssocID="{34236054-BA8B-4DBD-8862-1C7F8056DE80}" presName="tx1" presStyleLbl="revTx" presStyleIdx="5" presStyleCnt="6"/>
      <dgm:spPr/>
    </dgm:pt>
    <dgm:pt modelId="{90889FE2-DF34-4E3E-A9EE-80EE1E5E6830}" type="pres">
      <dgm:prSet presAssocID="{34236054-BA8B-4DBD-8862-1C7F8056DE80}" presName="vert1" presStyleCnt="0"/>
      <dgm:spPr/>
    </dgm:pt>
  </dgm:ptLst>
  <dgm:cxnLst>
    <dgm:cxn modelId="{6C170D14-2259-4D5B-97B6-2A08091E1820}" srcId="{FD14EDCC-8A7E-4F76-8F8A-0447307A409E}" destId="{34236054-BA8B-4DBD-8862-1C7F8056DE80}" srcOrd="5" destOrd="0" parTransId="{509E762A-EDE9-4D6A-AD38-0D26425C4970}" sibTransId="{7F9B6EE5-F77A-42B0-B7AC-9E1B3F2FD918}"/>
    <dgm:cxn modelId="{52B5AD28-36FF-48CD-ADF6-467C862D69BF}" type="presOf" srcId="{C9B46F0B-8E59-4E49-BE3E-8CFB3998104C}" destId="{73451F69-AFB3-4F7C-9E5A-9C82F57CEBAF}" srcOrd="0" destOrd="0" presId="urn:microsoft.com/office/officeart/2008/layout/LinedList"/>
    <dgm:cxn modelId="{D6869F35-99F4-4826-9369-739DED367B48}" type="presOf" srcId="{FD14EDCC-8A7E-4F76-8F8A-0447307A409E}" destId="{851B7AE5-0A96-4920-8531-8E6CDF57D4C1}" srcOrd="0" destOrd="0" presId="urn:microsoft.com/office/officeart/2008/layout/LinedList"/>
    <dgm:cxn modelId="{7867983B-6710-469F-9DAA-0CBF6919D2F8}" type="presOf" srcId="{34236054-BA8B-4DBD-8862-1C7F8056DE80}" destId="{CF9B131A-F929-465B-95D5-25B3163788AB}" srcOrd="0" destOrd="0" presId="urn:microsoft.com/office/officeart/2008/layout/LinedList"/>
    <dgm:cxn modelId="{2D40E15D-9350-48B3-AEF3-740C14D726C7}" srcId="{FD14EDCC-8A7E-4F76-8F8A-0447307A409E}" destId="{C9B46F0B-8E59-4E49-BE3E-8CFB3998104C}" srcOrd="0" destOrd="0" parTransId="{43E5288F-527F-4CAF-88ED-257470032779}" sibTransId="{C65EEBBD-D5D1-4D3F-AF09-CC6BD3616EFF}"/>
    <dgm:cxn modelId="{95227F7D-40FE-4CFA-9FAB-3C96399677BB}" srcId="{FD14EDCC-8A7E-4F76-8F8A-0447307A409E}" destId="{E50F4FFB-AC34-43ED-87F5-7CEDFC9E8304}" srcOrd="4" destOrd="0" parTransId="{0F7613D4-19FB-4977-B497-E7283C66953B}" sibTransId="{7B8F3C91-596D-46C4-B3FB-43E7062E3A2C}"/>
    <dgm:cxn modelId="{BB679AA6-55E0-4993-9FE5-F6B9C0671B93}" srcId="{FD14EDCC-8A7E-4F76-8F8A-0447307A409E}" destId="{7C2B2D80-F272-41F4-91CC-2853FC82ABF7}" srcOrd="2" destOrd="0" parTransId="{65EAE9F1-F4E7-409C-9C88-A825BF6A7F55}" sibTransId="{C20843E4-AB14-443B-B1D2-8DC3166530F3}"/>
    <dgm:cxn modelId="{0F842FB1-F780-4DBD-B0D3-B30CC90E7B60}" type="presOf" srcId="{73712C44-0191-40CE-BAC0-8455C908F267}" destId="{A6E52C4A-9A49-4E1B-A95F-364A42801052}" srcOrd="0" destOrd="0" presId="urn:microsoft.com/office/officeart/2008/layout/LinedList"/>
    <dgm:cxn modelId="{2CEE4DCE-FC04-4B3A-8519-D1DFF8B04918}" srcId="{FD14EDCC-8A7E-4F76-8F8A-0447307A409E}" destId="{D9A4D9AB-C01B-4734-89AF-D00A35D80D6D}" srcOrd="3" destOrd="0" parTransId="{2524D71F-D099-4B36-A026-786EE361FFB4}" sibTransId="{36E1E07D-1062-494D-8976-FA05AFA4D9C4}"/>
    <dgm:cxn modelId="{05A942D6-80C2-4082-964F-1871D9041D91}" type="presOf" srcId="{D9A4D9AB-C01B-4734-89AF-D00A35D80D6D}" destId="{A1652E8B-6973-4E9A-B9EC-3A07D43C7EAB}" srcOrd="0" destOrd="0" presId="urn:microsoft.com/office/officeart/2008/layout/LinedList"/>
    <dgm:cxn modelId="{0CDD4BE3-4BE1-4FCD-A25B-ACA1AD174A74}" type="presOf" srcId="{E50F4FFB-AC34-43ED-87F5-7CEDFC9E8304}" destId="{739571F5-FACC-4339-AEB2-7B67AFF2589D}" srcOrd="0" destOrd="0" presId="urn:microsoft.com/office/officeart/2008/layout/LinedList"/>
    <dgm:cxn modelId="{19C860E7-C3D8-4B35-B52C-147E1EDE699E}" type="presOf" srcId="{7C2B2D80-F272-41F4-91CC-2853FC82ABF7}" destId="{C283E63E-B5A0-4E13-89EF-9544A0F1D296}" srcOrd="0" destOrd="0" presId="urn:microsoft.com/office/officeart/2008/layout/LinedList"/>
    <dgm:cxn modelId="{F0841AF2-563D-4178-93AC-E1087A9CEE48}" srcId="{FD14EDCC-8A7E-4F76-8F8A-0447307A409E}" destId="{73712C44-0191-40CE-BAC0-8455C908F267}" srcOrd="1" destOrd="0" parTransId="{3F7E4FFA-8C3E-4F6B-B511-02ABE7EC0C44}" sibTransId="{5ADD6B43-7C6E-43B6-8F68-CD4E67DAF2FC}"/>
    <dgm:cxn modelId="{DB4E18AC-FBE9-4171-B75F-CB61D9BEE5DA}" type="presParOf" srcId="{851B7AE5-0A96-4920-8531-8E6CDF57D4C1}" destId="{8C39A7AF-F94A-4406-AB0C-CDB79C7BD572}" srcOrd="0" destOrd="0" presId="urn:microsoft.com/office/officeart/2008/layout/LinedList"/>
    <dgm:cxn modelId="{8EE2C0B3-E2CB-4CC5-B9A5-043AEEB0D398}" type="presParOf" srcId="{851B7AE5-0A96-4920-8531-8E6CDF57D4C1}" destId="{BAE758CE-55E5-452D-AAC7-54EF404A5A3F}" srcOrd="1" destOrd="0" presId="urn:microsoft.com/office/officeart/2008/layout/LinedList"/>
    <dgm:cxn modelId="{560C997C-ACD9-4906-9545-FDFC41C8C5A7}" type="presParOf" srcId="{BAE758CE-55E5-452D-AAC7-54EF404A5A3F}" destId="{73451F69-AFB3-4F7C-9E5A-9C82F57CEBAF}" srcOrd="0" destOrd="0" presId="urn:microsoft.com/office/officeart/2008/layout/LinedList"/>
    <dgm:cxn modelId="{ACF5430C-2823-4D27-A228-1566268C294E}" type="presParOf" srcId="{BAE758CE-55E5-452D-AAC7-54EF404A5A3F}" destId="{5A983A9C-AEAF-467F-BC8B-07D969634BCB}" srcOrd="1" destOrd="0" presId="urn:microsoft.com/office/officeart/2008/layout/LinedList"/>
    <dgm:cxn modelId="{3787116B-8E8C-46F3-A69A-6DE8EDE5131A}" type="presParOf" srcId="{851B7AE5-0A96-4920-8531-8E6CDF57D4C1}" destId="{2A84DFCF-3830-4A28-848A-9F52236C5B49}" srcOrd="2" destOrd="0" presId="urn:microsoft.com/office/officeart/2008/layout/LinedList"/>
    <dgm:cxn modelId="{3CDF3B70-9D77-43B2-8F86-909A32774C46}" type="presParOf" srcId="{851B7AE5-0A96-4920-8531-8E6CDF57D4C1}" destId="{3D3AFDA6-2F97-45BC-B72A-0E2513636629}" srcOrd="3" destOrd="0" presId="urn:microsoft.com/office/officeart/2008/layout/LinedList"/>
    <dgm:cxn modelId="{33A5A522-7706-40FE-B13A-44D4F8782466}" type="presParOf" srcId="{3D3AFDA6-2F97-45BC-B72A-0E2513636629}" destId="{A6E52C4A-9A49-4E1B-A95F-364A42801052}" srcOrd="0" destOrd="0" presId="urn:microsoft.com/office/officeart/2008/layout/LinedList"/>
    <dgm:cxn modelId="{1C159561-FF4C-4389-A716-E7D3BEA4B6A4}" type="presParOf" srcId="{3D3AFDA6-2F97-45BC-B72A-0E2513636629}" destId="{10A32481-CEEA-4434-9C69-7999DFCC5C4C}" srcOrd="1" destOrd="0" presId="urn:microsoft.com/office/officeart/2008/layout/LinedList"/>
    <dgm:cxn modelId="{81840FEE-6BD0-4192-A085-347F53AA6830}" type="presParOf" srcId="{851B7AE5-0A96-4920-8531-8E6CDF57D4C1}" destId="{15A82FF5-2459-47D4-8F2B-8773BBD3C26C}" srcOrd="4" destOrd="0" presId="urn:microsoft.com/office/officeart/2008/layout/LinedList"/>
    <dgm:cxn modelId="{759295EB-67D4-49A7-A977-071FC403C17F}" type="presParOf" srcId="{851B7AE5-0A96-4920-8531-8E6CDF57D4C1}" destId="{5E2BBC0F-ED87-4889-8801-E53D378F5B61}" srcOrd="5" destOrd="0" presId="urn:microsoft.com/office/officeart/2008/layout/LinedList"/>
    <dgm:cxn modelId="{BBE2AF31-28E9-4ADE-ACFE-5CC271085DAB}" type="presParOf" srcId="{5E2BBC0F-ED87-4889-8801-E53D378F5B61}" destId="{C283E63E-B5A0-4E13-89EF-9544A0F1D296}" srcOrd="0" destOrd="0" presId="urn:microsoft.com/office/officeart/2008/layout/LinedList"/>
    <dgm:cxn modelId="{C6467CFE-1F95-4B63-8FE2-76BE1885EDC7}" type="presParOf" srcId="{5E2BBC0F-ED87-4889-8801-E53D378F5B61}" destId="{CFAB03E2-3234-4DA0-BA0E-0C6F88909222}" srcOrd="1" destOrd="0" presId="urn:microsoft.com/office/officeart/2008/layout/LinedList"/>
    <dgm:cxn modelId="{B3DB0418-BBE4-4BD2-811F-D97BE0B74D0D}" type="presParOf" srcId="{851B7AE5-0A96-4920-8531-8E6CDF57D4C1}" destId="{3758CB87-DACE-4130-97B1-C0737F48E751}" srcOrd="6" destOrd="0" presId="urn:microsoft.com/office/officeart/2008/layout/LinedList"/>
    <dgm:cxn modelId="{E169536C-BC88-49E8-A2D1-37F19918E162}" type="presParOf" srcId="{851B7AE5-0A96-4920-8531-8E6CDF57D4C1}" destId="{4A5A9113-0AC5-4B95-AB71-85FD42FC9C75}" srcOrd="7" destOrd="0" presId="urn:microsoft.com/office/officeart/2008/layout/LinedList"/>
    <dgm:cxn modelId="{9B8FC336-9152-47AB-9A16-7D768F307DEA}" type="presParOf" srcId="{4A5A9113-0AC5-4B95-AB71-85FD42FC9C75}" destId="{A1652E8B-6973-4E9A-B9EC-3A07D43C7EAB}" srcOrd="0" destOrd="0" presId="urn:microsoft.com/office/officeart/2008/layout/LinedList"/>
    <dgm:cxn modelId="{6308E371-5EB0-4654-BD83-76D54D3AFCA7}" type="presParOf" srcId="{4A5A9113-0AC5-4B95-AB71-85FD42FC9C75}" destId="{CD34E838-A105-4AEE-BC38-C4689A491183}" srcOrd="1" destOrd="0" presId="urn:microsoft.com/office/officeart/2008/layout/LinedList"/>
    <dgm:cxn modelId="{AA95DD8D-6820-4EE9-B673-2AAC837B0420}" type="presParOf" srcId="{851B7AE5-0A96-4920-8531-8E6CDF57D4C1}" destId="{408D3197-FC0B-48CE-AF29-ACF9B9DBBFAC}" srcOrd="8" destOrd="0" presId="urn:microsoft.com/office/officeart/2008/layout/LinedList"/>
    <dgm:cxn modelId="{6A5F894F-CC80-4932-BEE2-9BBC6D14DF93}" type="presParOf" srcId="{851B7AE5-0A96-4920-8531-8E6CDF57D4C1}" destId="{99AAEF7C-FBE0-48CF-9499-B8B69C7DA744}" srcOrd="9" destOrd="0" presId="urn:microsoft.com/office/officeart/2008/layout/LinedList"/>
    <dgm:cxn modelId="{6925D9CC-2BB0-4D9D-BB66-E92B7C9259BD}" type="presParOf" srcId="{99AAEF7C-FBE0-48CF-9499-B8B69C7DA744}" destId="{739571F5-FACC-4339-AEB2-7B67AFF2589D}" srcOrd="0" destOrd="0" presId="urn:microsoft.com/office/officeart/2008/layout/LinedList"/>
    <dgm:cxn modelId="{8915040C-2BD4-4E8C-B9F8-F21F60EE1709}" type="presParOf" srcId="{99AAEF7C-FBE0-48CF-9499-B8B69C7DA744}" destId="{BDE43152-7C6A-4DF2-ADF5-C7CBA1068A25}" srcOrd="1" destOrd="0" presId="urn:microsoft.com/office/officeart/2008/layout/LinedList"/>
    <dgm:cxn modelId="{F1B4AE8B-D67D-48D8-A7A3-FBCF1C8A00E0}" type="presParOf" srcId="{851B7AE5-0A96-4920-8531-8E6CDF57D4C1}" destId="{751A897D-F83B-4690-900C-D807E235446D}" srcOrd="10" destOrd="0" presId="urn:microsoft.com/office/officeart/2008/layout/LinedList"/>
    <dgm:cxn modelId="{56D624EB-148F-4BA5-8A77-32E56C61F01C}" type="presParOf" srcId="{851B7AE5-0A96-4920-8531-8E6CDF57D4C1}" destId="{3D498458-8A06-4580-A92F-851F98C49A01}" srcOrd="11" destOrd="0" presId="urn:microsoft.com/office/officeart/2008/layout/LinedList"/>
    <dgm:cxn modelId="{AFCC2110-9DC1-4539-9D0A-FCAEFB2BEA4B}" type="presParOf" srcId="{3D498458-8A06-4580-A92F-851F98C49A01}" destId="{CF9B131A-F929-465B-95D5-25B3163788AB}" srcOrd="0" destOrd="0" presId="urn:microsoft.com/office/officeart/2008/layout/LinedList"/>
    <dgm:cxn modelId="{FE1C9EB0-EC27-4A48-A1A8-F57BFC9FFFC6}" type="presParOf" srcId="{3D498458-8A06-4580-A92F-851F98C49A01}" destId="{90889FE2-DF34-4E3E-A9EE-80EE1E5E683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7976A-EBA8-4649-8BBD-072D7276812A}">
      <dsp:nvSpPr>
        <dsp:cNvPr id="0" name=""/>
        <dsp:cNvSpPr/>
      </dsp:nvSpPr>
      <dsp:spPr>
        <a:xfrm>
          <a:off x="0" y="298"/>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522E59-9DDF-40C5-AE1F-2D6DC35B51FF}">
      <dsp:nvSpPr>
        <dsp:cNvPr id="0" name=""/>
        <dsp:cNvSpPr/>
      </dsp:nvSpPr>
      <dsp:spPr>
        <a:xfrm>
          <a:off x="0" y="298"/>
          <a:ext cx="8915400" cy="489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ru-RU" sz="2800" b="0" kern="1200" dirty="0">
              <a:latin typeface="Times New Roman" panose="02020603050405020304" pitchFamily="18" charset="0"/>
              <a:cs typeface="Times New Roman" panose="02020603050405020304" pitchFamily="18" charset="0"/>
            </a:rPr>
            <a:t>1. </a:t>
          </a:r>
          <a:r>
            <a:rPr lang="kk-KZ" sz="2800" b="0" kern="1200" dirty="0">
              <a:latin typeface="Times New Roman" panose="02020603050405020304" pitchFamily="18" charset="0"/>
              <a:cs typeface="Times New Roman" panose="02020603050405020304" pitchFamily="18" charset="0"/>
            </a:rPr>
            <a:t>Маркетинг негіздері</a:t>
          </a:r>
          <a:endParaRPr lang="ru-KZ" sz="2800" b="0" kern="1200" dirty="0">
            <a:latin typeface="Times New Roman" panose="02020603050405020304" pitchFamily="18" charset="0"/>
            <a:cs typeface="Times New Roman" panose="02020603050405020304" pitchFamily="18" charset="0"/>
          </a:endParaRPr>
        </a:p>
      </dsp:txBody>
      <dsp:txXfrm>
        <a:off x="0" y="298"/>
        <a:ext cx="8915400" cy="489615"/>
      </dsp:txXfrm>
    </dsp:sp>
    <dsp:sp modelId="{E5CDAD59-1179-4763-BF07-E63BEDCD60A5}">
      <dsp:nvSpPr>
        <dsp:cNvPr id="0" name=""/>
        <dsp:cNvSpPr/>
      </dsp:nvSpPr>
      <dsp:spPr>
        <a:xfrm>
          <a:off x="0" y="489914"/>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FE666A-7A65-496B-B90A-D8DDEADF43FF}">
      <dsp:nvSpPr>
        <dsp:cNvPr id="0" name=""/>
        <dsp:cNvSpPr/>
      </dsp:nvSpPr>
      <dsp:spPr>
        <a:xfrm>
          <a:off x="0" y="489914"/>
          <a:ext cx="8915400" cy="489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kk-KZ" sz="2800" b="0" kern="1200" dirty="0">
              <a:latin typeface="Times New Roman" panose="02020603050405020304" pitchFamily="18" charset="0"/>
              <a:cs typeface="Times New Roman" panose="02020603050405020304" pitchFamily="18" charset="0"/>
            </a:rPr>
            <a:t>2. Маркетингтегі зерттеулер</a:t>
          </a:r>
          <a:endParaRPr lang="ru-KZ" sz="2800" b="0" kern="1200" dirty="0">
            <a:latin typeface="Times New Roman" panose="02020603050405020304" pitchFamily="18" charset="0"/>
            <a:cs typeface="Times New Roman" panose="02020603050405020304" pitchFamily="18" charset="0"/>
          </a:endParaRPr>
        </a:p>
      </dsp:txBody>
      <dsp:txXfrm>
        <a:off x="0" y="489914"/>
        <a:ext cx="8915400" cy="489615"/>
      </dsp:txXfrm>
    </dsp:sp>
    <dsp:sp modelId="{C8E06745-70B0-49C1-95CC-4F7A43625685}">
      <dsp:nvSpPr>
        <dsp:cNvPr id="0" name=""/>
        <dsp:cNvSpPr/>
      </dsp:nvSpPr>
      <dsp:spPr>
        <a:xfrm>
          <a:off x="0" y="979529"/>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6CA70D-2552-44EC-BF98-4EFF8A19D77E}">
      <dsp:nvSpPr>
        <dsp:cNvPr id="0" name=""/>
        <dsp:cNvSpPr/>
      </dsp:nvSpPr>
      <dsp:spPr>
        <a:xfrm>
          <a:off x="0" y="979529"/>
          <a:ext cx="8915400" cy="489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kk-KZ" sz="2800" b="0" kern="1200" dirty="0">
              <a:latin typeface="Times New Roman" panose="02020603050405020304" pitchFamily="18" charset="0"/>
              <a:cs typeface="Times New Roman" panose="02020603050405020304" pitchFamily="18" charset="0"/>
            </a:rPr>
            <a:t>3. Мақсатты аудитория</a:t>
          </a:r>
          <a:endParaRPr lang="ru-KZ" sz="2800" b="0" kern="1200" dirty="0">
            <a:latin typeface="Times New Roman" panose="02020603050405020304" pitchFamily="18" charset="0"/>
            <a:cs typeface="Times New Roman" panose="02020603050405020304" pitchFamily="18" charset="0"/>
          </a:endParaRPr>
        </a:p>
      </dsp:txBody>
      <dsp:txXfrm>
        <a:off x="0" y="979529"/>
        <a:ext cx="8915400" cy="489615"/>
      </dsp:txXfrm>
    </dsp:sp>
    <dsp:sp modelId="{01AFBA43-CCF1-4C9B-9890-CAE7D7E278E6}">
      <dsp:nvSpPr>
        <dsp:cNvPr id="0" name=""/>
        <dsp:cNvSpPr/>
      </dsp:nvSpPr>
      <dsp:spPr>
        <a:xfrm>
          <a:off x="0" y="1469144"/>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333197-5BB8-4511-B58F-38A4BDC219E3}">
      <dsp:nvSpPr>
        <dsp:cNvPr id="0" name=""/>
        <dsp:cNvSpPr/>
      </dsp:nvSpPr>
      <dsp:spPr>
        <a:xfrm>
          <a:off x="0" y="1469144"/>
          <a:ext cx="8915400" cy="489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ru-RU" sz="2800" b="0" kern="1200" dirty="0">
              <a:latin typeface="Times New Roman" panose="02020603050405020304" pitchFamily="18" charset="0"/>
              <a:cs typeface="Times New Roman" panose="02020603050405020304" pitchFamily="18" charset="0"/>
            </a:rPr>
            <a:t>4. </a:t>
          </a:r>
          <a:r>
            <a:rPr lang="kk-KZ" sz="2800" b="0" kern="1200" dirty="0">
              <a:latin typeface="Times New Roman" panose="02020603050405020304" pitchFamily="18" charset="0"/>
              <a:cs typeface="Times New Roman" panose="02020603050405020304" pitchFamily="18" charset="0"/>
            </a:rPr>
            <a:t>ATL- және BTL-коммуникация</a:t>
          </a:r>
          <a:endParaRPr lang="en-US" sz="2800" b="0" kern="1200" dirty="0">
            <a:latin typeface="Times New Roman" panose="02020603050405020304" pitchFamily="18" charset="0"/>
            <a:cs typeface="Times New Roman" panose="02020603050405020304" pitchFamily="18" charset="0"/>
          </a:endParaRPr>
        </a:p>
        <a:p>
          <a:pPr marL="0" lvl="0" indent="0" algn="l" defTabSz="1244600">
            <a:lnSpc>
              <a:spcPct val="90000"/>
            </a:lnSpc>
            <a:spcBef>
              <a:spcPct val="0"/>
            </a:spcBef>
            <a:spcAft>
              <a:spcPct val="35000"/>
            </a:spcAft>
            <a:buNone/>
          </a:pPr>
          <a:r>
            <a:rPr lang="en-US" sz="2800" b="0" kern="1200" dirty="0">
              <a:latin typeface="Times New Roman" panose="02020603050405020304" pitchFamily="18" charset="0"/>
              <a:cs typeface="Times New Roman" panose="02020603050405020304" pitchFamily="18" charset="0"/>
            </a:rPr>
            <a:t>5.</a:t>
          </a:r>
          <a:r>
            <a:rPr lang="kk-KZ" sz="2800" b="0" kern="1200">
              <a:latin typeface="Times New Roman" panose="02020603050405020304" pitchFamily="18" charset="0"/>
              <a:cs typeface="Times New Roman" panose="02020603050405020304" pitchFamily="18" charset="0"/>
            </a:rPr>
            <a:t> Онлайн жылжыту арналары</a:t>
          </a:r>
          <a:endParaRPr lang="ru-KZ" sz="2800" b="0" kern="1200" dirty="0">
            <a:latin typeface="Times New Roman" panose="02020603050405020304" pitchFamily="18" charset="0"/>
            <a:cs typeface="Times New Roman" panose="02020603050405020304" pitchFamily="18" charset="0"/>
          </a:endParaRPr>
        </a:p>
      </dsp:txBody>
      <dsp:txXfrm>
        <a:off x="0" y="1469144"/>
        <a:ext cx="8915400" cy="489615"/>
      </dsp:txXfrm>
    </dsp:sp>
    <dsp:sp modelId="{EC429D24-5380-4C98-A6FE-484C46EDC83E}">
      <dsp:nvSpPr>
        <dsp:cNvPr id="0" name=""/>
        <dsp:cNvSpPr/>
      </dsp:nvSpPr>
      <dsp:spPr>
        <a:xfrm>
          <a:off x="0" y="1958759"/>
          <a:ext cx="89154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D7AE3E-C077-42A6-B8C8-FBF5176FA770}">
      <dsp:nvSpPr>
        <dsp:cNvPr id="0" name=""/>
        <dsp:cNvSpPr/>
      </dsp:nvSpPr>
      <dsp:spPr>
        <a:xfrm>
          <a:off x="0" y="1958759"/>
          <a:ext cx="8915400" cy="489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ru-KZ" sz="2200" kern="1200"/>
        </a:p>
      </dsp:txBody>
      <dsp:txXfrm>
        <a:off x="0" y="1958759"/>
        <a:ext cx="8915400" cy="489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C853E-18C7-43BE-9997-4EE2C04DD79A}">
      <dsp:nvSpPr>
        <dsp:cNvPr id="0" name=""/>
        <dsp:cNvSpPr/>
      </dsp:nvSpPr>
      <dsp:spPr>
        <a:xfrm>
          <a:off x="5986298" y="0"/>
          <a:ext cx="4304497" cy="55257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kk-KZ" sz="2300" b="1" i="1" kern="1200" dirty="0">
              <a:latin typeface="Times New Roman" panose="02020603050405020304" pitchFamily="18" charset="0"/>
              <a:cs typeface="Times New Roman" panose="02020603050405020304" pitchFamily="18" charset="0"/>
            </a:rPr>
            <a:t>Питер Друкер</a:t>
          </a:r>
          <a:r>
            <a:rPr lang="kk-KZ" sz="2300" b="1" i="1" kern="1200" dirty="0"/>
            <a:t>:</a:t>
          </a:r>
          <a:r>
            <a:rPr lang="kk-KZ" sz="2300" kern="1200" dirty="0"/>
            <a:t> «</a:t>
          </a:r>
          <a:r>
            <a:rPr lang="kk-KZ" sz="2300" kern="1200" dirty="0">
              <a:latin typeface="Times New Roman" panose="02020603050405020304" pitchFamily="18" charset="0"/>
              <a:cs typeface="Times New Roman" panose="02020603050405020304" pitchFamily="18" charset="0"/>
            </a:rPr>
            <a:t>Маркетингтің басты мақсаты – тауар немесе қызмет өзін-өзі сататындай етіп клиентті тани білу».</a:t>
          </a:r>
          <a:endParaRPr lang="ru-KZ" sz="2300" kern="1200" dirty="0">
            <a:latin typeface="Times New Roman" panose="02020603050405020304" pitchFamily="18" charset="0"/>
            <a:cs typeface="Times New Roman" panose="02020603050405020304" pitchFamily="18" charset="0"/>
          </a:endParaRPr>
        </a:p>
      </dsp:txBody>
      <dsp:txXfrm>
        <a:off x="5986298" y="0"/>
        <a:ext cx="4304497" cy="1657739"/>
      </dsp:txXfrm>
    </dsp:sp>
    <dsp:sp modelId="{EFB9F26D-CCCA-48E1-9620-35C8CEBE7611}">
      <dsp:nvSpPr>
        <dsp:cNvPr id="0" name=""/>
        <dsp:cNvSpPr/>
      </dsp:nvSpPr>
      <dsp:spPr>
        <a:xfrm>
          <a:off x="224803" y="0"/>
          <a:ext cx="4304497" cy="55257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kk-KZ" sz="2300" kern="1200" dirty="0">
              <a:latin typeface="Times New Roman" panose="02020603050405020304" pitchFamily="18" charset="0"/>
              <a:cs typeface="Times New Roman" panose="02020603050405020304" pitchFamily="18" charset="0"/>
            </a:rPr>
            <a:t>Логикалық мақсаты – клиенттердің қажеттіліктерін қанағаттандыру </a:t>
          </a:r>
          <a:endParaRPr lang="ru-KZ" sz="2300" kern="1200" dirty="0">
            <a:latin typeface="Times New Roman" panose="02020603050405020304" pitchFamily="18" charset="0"/>
            <a:cs typeface="Times New Roman" panose="02020603050405020304" pitchFamily="18" charset="0"/>
          </a:endParaRPr>
        </a:p>
      </dsp:txBody>
      <dsp:txXfrm>
        <a:off x="224803" y="0"/>
        <a:ext cx="4304497" cy="1657739"/>
      </dsp:txXfrm>
    </dsp:sp>
    <dsp:sp modelId="{54024B03-873A-4225-ACF0-FECCDA2E42AC}">
      <dsp:nvSpPr>
        <dsp:cNvPr id="0" name=""/>
        <dsp:cNvSpPr/>
      </dsp:nvSpPr>
      <dsp:spPr>
        <a:xfrm>
          <a:off x="1908801" y="1783268"/>
          <a:ext cx="7284988" cy="36424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kk-KZ" sz="2500" b="1" i="1" kern="1200" dirty="0">
              <a:solidFill>
                <a:schemeClr val="tx1"/>
              </a:solidFill>
              <a:latin typeface="Times New Roman" panose="02020603050405020304" pitchFamily="18" charset="0"/>
              <a:cs typeface="Times New Roman" panose="02020603050405020304" pitchFamily="18" charset="0"/>
            </a:rPr>
            <a:t>Маркетинг</a:t>
          </a:r>
          <a:r>
            <a:rPr lang="kk-KZ" sz="2500" kern="1200" dirty="0">
              <a:solidFill>
                <a:schemeClr val="tx1"/>
              </a:solidFill>
              <a:latin typeface="Times New Roman" panose="02020603050405020304" pitchFamily="18" charset="0"/>
              <a:cs typeface="Times New Roman" panose="02020603050405020304" pitchFamily="18" charset="0"/>
            </a:rPr>
            <a:t> – компанияның сатып алушылардың қажеттіліктерін қанағаттандыру арқылы табыс табуға бағытталған іс-әрекеттері, кең мағынада  бизнес философиясы ретінде қарастырылады, яғни нарықты зерттеу, баға белгілеу жүйесі, клиенттердің қалауын табу және болжау, тұтынушылардың қажеттіліктерін қанағаттандыру үшін олармен байланысты тиімді қолдау және тиісінше өз кәсіпорны үшін табыс табу. </a:t>
          </a:r>
          <a:endParaRPr lang="ru-KZ" sz="2500" kern="1200" dirty="0">
            <a:solidFill>
              <a:schemeClr val="tx1"/>
            </a:solidFill>
            <a:latin typeface="Times New Roman" panose="02020603050405020304" pitchFamily="18" charset="0"/>
            <a:cs typeface="Times New Roman" panose="02020603050405020304" pitchFamily="18" charset="0"/>
          </a:endParaRPr>
        </a:p>
      </dsp:txBody>
      <dsp:txXfrm>
        <a:off x="2015486" y="1889953"/>
        <a:ext cx="7071618" cy="34291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51DF27-9127-4DB6-A460-FD7CE040D5B7}">
      <dsp:nvSpPr>
        <dsp:cNvPr id="0" name=""/>
        <dsp:cNvSpPr/>
      </dsp:nvSpPr>
      <dsp:spPr>
        <a:xfrm>
          <a:off x="641312" y="244833"/>
          <a:ext cx="3808972" cy="4858383"/>
        </a:xfrm>
        <a:prstGeom prst="round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6000" r="-46000"/>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BC37927A-E1D7-40E6-B26E-97E759321C5E}">
      <dsp:nvSpPr>
        <dsp:cNvPr id="0" name=""/>
        <dsp:cNvSpPr/>
      </dsp:nvSpPr>
      <dsp:spPr>
        <a:xfrm>
          <a:off x="1101891" y="956159"/>
          <a:ext cx="2932908" cy="2915029"/>
        </a:xfrm>
        <a:prstGeom prst="rect">
          <a:avLst/>
        </a:prstGeom>
        <a:noFill/>
        <a:ln>
          <a:noFill/>
        </a:ln>
        <a:effectLst>
          <a:outerShdw blurRad="38100" dist="25400" dir="5400000" rotWithShape="0">
            <a:srgbClr val="000000">
              <a:alpha val="45000"/>
            </a:srgbClr>
          </a:outerShdw>
        </a:effectLst>
        <a:scene3d>
          <a:camera prst="orthographicFront">
            <a:rot lat="0" lon="0" rev="0"/>
          </a:camera>
          <a:lightRig rig="brightRoom" dir="t"/>
        </a:scene3d>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b" anchorCtr="0">
          <a:noAutofit/>
        </a:bodyPr>
        <a:lstStyle/>
        <a:p>
          <a:pPr marL="0" lvl="0" indent="0" algn="l" defTabSz="1066800">
            <a:lnSpc>
              <a:spcPct val="100000"/>
            </a:lnSpc>
            <a:spcBef>
              <a:spcPct val="0"/>
            </a:spcBef>
            <a:spcAft>
              <a:spcPts val="0"/>
            </a:spcAft>
            <a:buNone/>
          </a:pPr>
          <a:r>
            <a:rPr lang="kk-KZ" sz="2400" i="1" kern="1200" dirty="0">
              <a:solidFill>
                <a:schemeClr val="tx1"/>
              </a:solidFill>
              <a:latin typeface="Times New Roman" panose="02020603050405020304" pitchFamily="18" charset="0"/>
              <a:cs typeface="Times New Roman" panose="02020603050405020304" pitchFamily="18" charset="0"/>
            </a:rPr>
            <a:t>Компанияның мақсатына жету үшін маркетинг қызметі келесідей міндеттерді шешуді білдіреді:</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a:off x="1101891" y="956159"/>
        <a:ext cx="2932908" cy="2915029"/>
      </dsp:txXfrm>
    </dsp:sp>
    <dsp:sp modelId="{E944A246-5EDF-4BB5-B857-DA9174A1A334}">
      <dsp:nvSpPr>
        <dsp:cNvPr id="0" name=""/>
        <dsp:cNvSpPr/>
      </dsp:nvSpPr>
      <dsp:spPr>
        <a:xfrm>
          <a:off x="4119782" y="1914"/>
          <a:ext cx="661005" cy="661005"/>
        </a:xfrm>
        <a:prstGeom prst="ellipse">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6890E314-607A-4AEE-A2D5-5F62B11E7084}">
      <dsp:nvSpPr>
        <dsp:cNvPr id="0" name=""/>
        <dsp:cNvSpPr/>
      </dsp:nvSpPr>
      <dsp:spPr>
        <a:xfrm>
          <a:off x="4780788" y="1914"/>
          <a:ext cx="5093498" cy="661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100000"/>
            </a:lnSpc>
            <a:spcBef>
              <a:spcPct val="0"/>
            </a:spcBef>
            <a:spcAft>
              <a:spcPts val="0"/>
            </a:spcAft>
            <a:buFont typeface="+mj-lt"/>
            <a:buNone/>
          </a:pPr>
          <a:r>
            <a:rPr lang="kk-KZ" sz="2000" kern="1200">
              <a:latin typeface="Times New Roman" panose="02020603050405020304" pitchFamily="18" charset="0"/>
              <a:cs typeface="Times New Roman" panose="02020603050405020304" pitchFamily="18" charset="0"/>
            </a:rPr>
            <a:t>Нарықты егжей-тегжейлі зерттеу, клиенттердің қалауын терең талдау.</a:t>
          </a:r>
          <a:endParaRPr lang="ru-KZ" sz="2000" kern="1200">
            <a:latin typeface="Times New Roman" panose="02020603050405020304" pitchFamily="18" charset="0"/>
            <a:cs typeface="Times New Roman" panose="02020603050405020304" pitchFamily="18" charset="0"/>
          </a:endParaRPr>
        </a:p>
      </dsp:txBody>
      <dsp:txXfrm>
        <a:off x="4780788" y="1914"/>
        <a:ext cx="5093498" cy="661005"/>
      </dsp:txXfrm>
    </dsp:sp>
    <dsp:sp modelId="{0313F00B-1A82-4E4C-B4E5-C050E34C05CB}">
      <dsp:nvSpPr>
        <dsp:cNvPr id="0" name=""/>
        <dsp:cNvSpPr/>
      </dsp:nvSpPr>
      <dsp:spPr>
        <a:xfrm>
          <a:off x="4119782" y="781901"/>
          <a:ext cx="661005" cy="66100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ABE66651-663E-428D-9DCC-3CDA5ED1B186}">
      <dsp:nvSpPr>
        <dsp:cNvPr id="0" name=""/>
        <dsp:cNvSpPr/>
      </dsp:nvSpPr>
      <dsp:spPr>
        <a:xfrm>
          <a:off x="4780788" y="781901"/>
          <a:ext cx="5093498" cy="661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100000"/>
            </a:lnSpc>
            <a:spcBef>
              <a:spcPct val="0"/>
            </a:spcBef>
            <a:spcAft>
              <a:spcPts val="0"/>
            </a:spcAft>
            <a:buFont typeface="+mj-lt"/>
            <a:buNone/>
          </a:pPr>
          <a:r>
            <a:rPr lang="kk-KZ" sz="2000" kern="1200">
              <a:latin typeface="Times New Roman" panose="02020603050405020304" pitchFamily="18" charset="0"/>
              <a:cs typeface="Times New Roman" panose="02020603050405020304" pitchFamily="18" charset="0"/>
            </a:rPr>
            <a:t>Нарықтағы баға белгілеу жүйесін мұқият зерттеу және ұйымның баға саясатын әзірлеу.</a:t>
          </a:r>
          <a:endParaRPr lang="ru-KZ" sz="2000" kern="1200">
            <a:latin typeface="Times New Roman" panose="02020603050405020304" pitchFamily="18" charset="0"/>
            <a:cs typeface="Times New Roman" panose="02020603050405020304" pitchFamily="18" charset="0"/>
          </a:endParaRPr>
        </a:p>
      </dsp:txBody>
      <dsp:txXfrm>
        <a:off x="4780788" y="781901"/>
        <a:ext cx="5093498" cy="661005"/>
      </dsp:txXfrm>
    </dsp:sp>
    <dsp:sp modelId="{25FF7FCE-89D2-4850-96C5-9D2B36DFA7AA}">
      <dsp:nvSpPr>
        <dsp:cNvPr id="0" name=""/>
        <dsp:cNvSpPr/>
      </dsp:nvSpPr>
      <dsp:spPr>
        <a:xfrm>
          <a:off x="4119782" y="1561888"/>
          <a:ext cx="661005" cy="66100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57AF62A5-1419-47F9-B24B-CB529CD0C2DF}">
      <dsp:nvSpPr>
        <dsp:cNvPr id="0" name=""/>
        <dsp:cNvSpPr/>
      </dsp:nvSpPr>
      <dsp:spPr>
        <a:xfrm>
          <a:off x="4780788" y="1561888"/>
          <a:ext cx="5093498" cy="661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100000"/>
            </a:lnSpc>
            <a:spcBef>
              <a:spcPct val="0"/>
            </a:spcBef>
            <a:spcAft>
              <a:spcPts val="0"/>
            </a:spcAft>
            <a:buFont typeface="+mj-lt"/>
            <a:buNone/>
          </a:pPr>
          <a:r>
            <a:rPr lang="kk-KZ" sz="2000" kern="1200">
              <a:latin typeface="Times New Roman" panose="02020603050405020304" pitchFamily="18" charset="0"/>
              <a:cs typeface="Times New Roman" panose="02020603050405020304" pitchFamily="18" charset="0"/>
            </a:rPr>
            <a:t>Бәсекелестердің қызметін талдау.</a:t>
          </a:r>
          <a:endParaRPr lang="ru-KZ" sz="2000" kern="1200">
            <a:latin typeface="Times New Roman" panose="02020603050405020304" pitchFamily="18" charset="0"/>
            <a:cs typeface="Times New Roman" panose="02020603050405020304" pitchFamily="18" charset="0"/>
          </a:endParaRPr>
        </a:p>
      </dsp:txBody>
      <dsp:txXfrm>
        <a:off x="4780788" y="1561888"/>
        <a:ext cx="5093498" cy="661005"/>
      </dsp:txXfrm>
    </dsp:sp>
    <dsp:sp modelId="{1A19B15B-1ED7-4F6D-813E-1A2B8CAF142A}">
      <dsp:nvSpPr>
        <dsp:cNvPr id="0" name=""/>
        <dsp:cNvSpPr/>
      </dsp:nvSpPr>
      <dsp:spPr>
        <a:xfrm>
          <a:off x="4119782" y="2341875"/>
          <a:ext cx="661005" cy="66100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D0D82C13-56E1-40DB-93FE-2410FD44A758}">
      <dsp:nvSpPr>
        <dsp:cNvPr id="0" name=""/>
        <dsp:cNvSpPr/>
      </dsp:nvSpPr>
      <dsp:spPr>
        <a:xfrm>
          <a:off x="4780788" y="2341875"/>
          <a:ext cx="5093498" cy="661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100000"/>
            </a:lnSpc>
            <a:spcBef>
              <a:spcPct val="0"/>
            </a:spcBef>
            <a:spcAft>
              <a:spcPts val="0"/>
            </a:spcAft>
            <a:buFont typeface="+mj-lt"/>
            <a:buNone/>
          </a:pPr>
          <a:r>
            <a:rPr lang="kk-KZ" sz="2000" kern="1200">
              <a:latin typeface="Times New Roman" panose="02020603050405020304" pitchFamily="18" charset="0"/>
              <a:cs typeface="Times New Roman" panose="02020603050405020304" pitchFamily="18" charset="0"/>
            </a:rPr>
            <a:t>Компанияның тауарлары мен қызметтерінің ассортиментін құру.</a:t>
          </a:r>
          <a:endParaRPr lang="ru-KZ" sz="2000" kern="1200">
            <a:latin typeface="Times New Roman" panose="02020603050405020304" pitchFamily="18" charset="0"/>
            <a:cs typeface="Times New Roman" panose="02020603050405020304" pitchFamily="18" charset="0"/>
          </a:endParaRPr>
        </a:p>
      </dsp:txBody>
      <dsp:txXfrm>
        <a:off x="4780788" y="2341875"/>
        <a:ext cx="5093498" cy="661005"/>
      </dsp:txXfrm>
    </dsp:sp>
    <dsp:sp modelId="{D24C73B0-ACFC-48C3-8603-9029A8E1B089}">
      <dsp:nvSpPr>
        <dsp:cNvPr id="0" name=""/>
        <dsp:cNvSpPr/>
      </dsp:nvSpPr>
      <dsp:spPr>
        <a:xfrm>
          <a:off x="4119782" y="3121861"/>
          <a:ext cx="661005" cy="66100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5C2B235B-C719-4E47-8E8D-DD92E0013172}">
      <dsp:nvSpPr>
        <dsp:cNvPr id="0" name=""/>
        <dsp:cNvSpPr/>
      </dsp:nvSpPr>
      <dsp:spPr>
        <a:xfrm>
          <a:off x="4780788" y="3121861"/>
          <a:ext cx="5093498" cy="661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100000"/>
            </a:lnSpc>
            <a:spcBef>
              <a:spcPct val="0"/>
            </a:spcBef>
            <a:spcAft>
              <a:spcPts val="0"/>
            </a:spcAft>
            <a:buFont typeface="+mj-lt"/>
            <a:buNone/>
          </a:pPr>
          <a:r>
            <a:rPr lang="kk-KZ" sz="2000" kern="1200">
              <a:latin typeface="Times New Roman" panose="02020603050405020304" pitchFamily="18" charset="0"/>
              <a:cs typeface="Times New Roman" panose="02020603050405020304" pitchFamily="18" charset="0"/>
            </a:rPr>
            <a:t>Сұранысқа сәйкес тауарлар мен қызметтерді шығару.</a:t>
          </a:r>
          <a:endParaRPr lang="ru-KZ" sz="2000" kern="1200">
            <a:latin typeface="Times New Roman" panose="02020603050405020304" pitchFamily="18" charset="0"/>
            <a:cs typeface="Times New Roman" panose="02020603050405020304" pitchFamily="18" charset="0"/>
          </a:endParaRPr>
        </a:p>
      </dsp:txBody>
      <dsp:txXfrm>
        <a:off x="4780788" y="3121861"/>
        <a:ext cx="5093498" cy="661005"/>
      </dsp:txXfrm>
    </dsp:sp>
    <dsp:sp modelId="{1131DE90-42BD-4755-8099-39B57899E932}">
      <dsp:nvSpPr>
        <dsp:cNvPr id="0" name=""/>
        <dsp:cNvSpPr/>
      </dsp:nvSpPr>
      <dsp:spPr>
        <a:xfrm>
          <a:off x="4119782" y="3901848"/>
          <a:ext cx="661005" cy="66100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08918884-E01B-46A2-B709-B011B0030218}">
      <dsp:nvSpPr>
        <dsp:cNvPr id="0" name=""/>
        <dsp:cNvSpPr/>
      </dsp:nvSpPr>
      <dsp:spPr>
        <a:xfrm>
          <a:off x="4780788" y="3901848"/>
          <a:ext cx="5093498" cy="661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100000"/>
            </a:lnSpc>
            <a:spcBef>
              <a:spcPct val="0"/>
            </a:spcBef>
            <a:spcAft>
              <a:spcPts val="0"/>
            </a:spcAft>
            <a:buFont typeface="+mj-lt"/>
            <a:buNone/>
          </a:pPr>
          <a:r>
            <a:rPr lang="kk-KZ" sz="2000" kern="1200">
              <a:latin typeface="Times New Roman" panose="02020603050405020304" pitchFamily="18" charset="0"/>
              <a:cs typeface="Times New Roman" panose="02020603050405020304" pitchFamily="18" charset="0"/>
            </a:rPr>
            <a:t>Сервистік қызмет көрсету.</a:t>
          </a:r>
          <a:endParaRPr lang="ru-KZ" sz="2000" kern="1200">
            <a:latin typeface="Times New Roman" panose="02020603050405020304" pitchFamily="18" charset="0"/>
            <a:cs typeface="Times New Roman" panose="02020603050405020304" pitchFamily="18" charset="0"/>
          </a:endParaRPr>
        </a:p>
      </dsp:txBody>
      <dsp:txXfrm>
        <a:off x="4780788" y="3901848"/>
        <a:ext cx="5093498" cy="661005"/>
      </dsp:txXfrm>
    </dsp:sp>
    <dsp:sp modelId="{D631A973-82B6-469E-8431-89586919734C}">
      <dsp:nvSpPr>
        <dsp:cNvPr id="0" name=""/>
        <dsp:cNvSpPr/>
      </dsp:nvSpPr>
      <dsp:spPr>
        <a:xfrm>
          <a:off x="4119782" y="4681835"/>
          <a:ext cx="661005" cy="661005"/>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31B959B0-DA32-4A06-B92B-CABD46D82051}">
      <dsp:nvSpPr>
        <dsp:cNvPr id="0" name=""/>
        <dsp:cNvSpPr/>
      </dsp:nvSpPr>
      <dsp:spPr>
        <a:xfrm>
          <a:off x="4780788" y="4681835"/>
          <a:ext cx="5093498" cy="661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5400" rIns="50800" bIns="25400" numCol="1" spcCol="1270" anchor="ctr" anchorCtr="0">
          <a:noAutofit/>
        </a:bodyPr>
        <a:lstStyle/>
        <a:p>
          <a:pPr marL="0" lvl="0" indent="0" algn="l" defTabSz="889000">
            <a:lnSpc>
              <a:spcPct val="100000"/>
            </a:lnSpc>
            <a:spcBef>
              <a:spcPct val="0"/>
            </a:spcBef>
            <a:spcAft>
              <a:spcPts val="0"/>
            </a:spcAft>
            <a:buFont typeface="+mj-lt"/>
            <a:buNone/>
          </a:pPr>
          <a:r>
            <a:rPr lang="kk-KZ" sz="2000" kern="1200">
              <a:latin typeface="Times New Roman" panose="02020603050405020304" pitchFamily="18" charset="0"/>
              <a:cs typeface="Times New Roman" panose="02020603050405020304" pitchFamily="18" charset="0"/>
            </a:rPr>
            <a:t>Маркетингтік коммуникациялар.</a:t>
          </a:r>
          <a:endParaRPr lang="ru-KZ" sz="2000" kern="1200">
            <a:latin typeface="Times New Roman" panose="02020603050405020304" pitchFamily="18" charset="0"/>
            <a:cs typeface="Times New Roman" panose="02020603050405020304" pitchFamily="18" charset="0"/>
          </a:endParaRPr>
        </a:p>
      </dsp:txBody>
      <dsp:txXfrm>
        <a:off x="4780788" y="4681835"/>
        <a:ext cx="5093498" cy="6610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51DF27-9127-4DB6-A460-FD7CE040D5B7}">
      <dsp:nvSpPr>
        <dsp:cNvPr id="0" name=""/>
        <dsp:cNvSpPr/>
      </dsp:nvSpPr>
      <dsp:spPr>
        <a:xfrm>
          <a:off x="1124092" y="239650"/>
          <a:ext cx="3734189" cy="4762996"/>
        </a:xfrm>
        <a:prstGeom prst="round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6000" r="-46000"/>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BC37927A-E1D7-40E6-B26E-97E759321C5E}">
      <dsp:nvSpPr>
        <dsp:cNvPr id="0" name=""/>
        <dsp:cNvSpPr/>
      </dsp:nvSpPr>
      <dsp:spPr>
        <a:xfrm>
          <a:off x="1575628" y="937009"/>
          <a:ext cx="2875325" cy="2857797"/>
        </a:xfrm>
        <a:prstGeom prst="rect">
          <a:avLst/>
        </a:prstGeom>
        <a:noFill/>
        <a:ln>
          <a:noFill/>
        </a:ln>
        <a:effectLst>
          <a:outerShdw blurRad="38100" dist="25400" dir="5400000" rotWithShape="0">
            <a:srgbClr val="000000">
              <a:alpha val="45000"/>
            </a:srgbClr>
          </a:outerShdw>
        </a:effectLst>
        <a:scene3d>
          <a:camera prst="orthographicFront">
            <a:rot lat="0" lon="0" rev="0"/>
          </a:camera>
          <a:lightRig rig="brightRoom" dir="t"/>
        </a:scene3d>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b" anchorCtr="0">
          <a:noAutofit/>
        </a:bodyPr>
        <a:lstStyle/>
        <a:p>
          <a:pPr marL="0" lvl="0" indent="0" algn="l" defTabSz="1066800">
            <a:lnSpc>
              <a:spcPct val="100000"/>
            </a:lnSpc>
            <a:spcBef>
              <a:spcPct val="0"/>
            </a:spcBef>
            <a:spcAft>
              <a:spcPts val="0"/>
            </a:spcAft>
            <a:buNone/>
          </a:pPr>
          <a:r>
            <a:rPr lang="kk-KZ" sz="2400" i="1" kern="1200" dirty="0">
              <a:solidFill>
                <a:schemeClr val="tx1"/>
              </a:solidFill>
              <a:latin typeface="Times New Roman" panose="02020603050405020304" pitchFamily="18" charset="0"/>
              <a:cs typeface="Times New Roman" panose="02020603050405020304" pitchFamily="18" charset="0"/>
            </a:rPr>
            <a:t>Маркетингтің міндеттерін шеше отырып, келесі қағидаттарды басшылыққа алу қажет:</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a:off x="1575628" y="937009"/>
        <a:ext cx="2875325" cy="2857797"/>
      </dsp:txXfrm>
    </dsp:sp>
    <dsp:sp modelId="{1BF5EE32-DB5F-4564-A93B-8288CB910308}">
      <dsp:nvSpPr>
        <dsp:cNvPr id="0" name=""/>
        <dsp:cNvSpPr/>
      </dsp:nvSpPr>
      <dsp:spPr>
        <a:xfrm>
          <a:off x="4400518" y="1500"/>
          <a:ext cx="915527" cy="915527"/>
        </a:xfrm>
        <a:prstGeom prst="ellipse">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35B29B4D-0E71-462F-8F6B-307B64E990FC}">
      <dsp:nvSpPr>
        <dsp:cNvPr id="0" name=""/>
        <dsp:cNvSpPr/>
      </dsp:nvSpPr>
      <dsp:spPr>
        <a:xfrm>
          <a:off x="5316045" y="1500"/>
          <a:ext cx="4075461" cy="915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26670" rIns="53340" bIns="26670" numCol="1" spcCol="1270" anchor="ctr" anchorCtr="0">
          <a:noAutofit/>
        </a:bodyPr>
        <a:lstStyle/>
        <a:p>
          <a:pPr marL="0" lvl="0" indent="0" algn="l" defTabSz="933450">
            <a:lnSpc>
              <a:spcPct val="90000"/>
            </a:lnSpc>
            <a:spcBef>
              <a:spcPct val="0"/>
            </a:spcBef>
            <a:spcAft>
              <a:spcPct val="35000"/>
            </a:spcAft>
            <a:buFont typeface="+mj-lt"/>
            <a:buNone/>
          </a:pPr>
          <a:r>
            <a:rPr lang="kk-KZ" sz="2100" kern="1200">
              <a:solidFill>
                <a:schemeClr val="tx1"/>
              </a:solidFill>
              <a:latin typeface="Times New Roman" panose="02020603050405020304" pitchFamily="18" charset="0"/>
              <a:cs typeface="Times New Roman" panose="02020603050405020304" pitchFamily="18" charset="0"/>
            </a:rPr>
            <a:t>Компанияның өндірістік мүмкіндіктерін зерттеу.</a:t>
          </a:r>
          <a:endParaRPr lang="ru-KZ" sz="2100" kern="1200">
            <a:solidFill>
              <a:schemeClr val="tx1"/>
            </a:solidFill>
            <a:latin typeface="Times New Roman" panose="02020603050405020304" pitchFamily="18" charset="0"/>
            <a:cs typeface="Times New Roman" panose="02020603050405020304" pitchFamily="18" charset="0"/>
          </a:endParaRPr>
        </a:p>
      </dsp:txBody>
      <dsp:txXfrm>
        <a:off x="5316045" y="1500"/>
        <a:ext cx="4075461" cy="915527"/>
      </dsp:txXfrm>
    </dsp:sp>
    <dsp:sp modelId="{ED97D3EE-4D7B-4778-84D9-D322B696CF38}">
      <dsp:nvSpPr>
        <dsp:cNvPr id="0" name=""/>
        <dsp:cNvSpPr/>
      </dsp:nvSpPr>
      <dsp:spPr>
        <a:xfrm>
          <a:off x="4400518" y="1081823"/>
          <a:ext cx="915527" cy="91552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59F18CD1-5955-4D05-A7B8-6C615E7F01FC}">
      <dsp:nvSpPr>
        <dsp:cNvPr id="0" name=""/>
        <dsp:cNvSpPr/>
      </dsp:nvSpPr>
      <dsp:spPr>
        <a:xfrm>
          <a:off x="5316045" y="1081823"/>
          <a:ext cx="4075461" cy="915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26670" rIns="53340" bIns="26670" numCol="1" spcCol="1270" anchor="ctr" anchorCtr="0">
          <a:noAutofit/>
        </a:bodyPr>
        <a:lstStyle/>
        <a:p>
          <a:pPr marL="0" lvl="0" indent="0" algn="l" defTabSz="933450">
            <a:lnSpc>
              <a:spcPct val="90000"/>
            </a:lnSpc>
            <a:spcBef>
              <a:spcPct val="0"/>
            </a:spcBef>
            <a:spcAft>
              <a:spcPct val="35000"/>
            </a:spcAft>
            <a:buFont typeface="+mj-lt"/>
            <a:buNone/>
          </a:pPr>
          <a:r>
            <a:rPr lang="kk-KZ" sz="2100" kern="1200">
              <a:solidFill>
                <a:schemeClr val="tx1"/>
              </a:solidFill>
              <a:latin typeface="Times New Roman" panose="02020603050405020304" pitchFamily="18" charset="0"/>
              <a:cs typeface="Times New Roman" panose="02020603050405020304" pitchFamily="18" charset="0"/>
            </a:rPr>
            <a:t>Тауарды немесе қызметті өткізу әдістері мен бағдарламаларын жоспарлау үдерісі.</a:t>
          </a:r>
          <a:endParaRPr lang="ru-KZ" sz="2100" kern="1200">
            <a:solidFill>
              <a:schemeClr val="tx1"/>
            </a:solidFill>
            <a:latin typeface="Times New Roman" panose="02020603050405020304" pitchFamily="18" charset="0"/>
            <a:cs typeface="Times New Roman" panose="02020603050405020304" pitchFamily="18" charset="0"/>
          </a:endParaRPr>
        </a:p>
      </dsp:txBody>
      <dsp:txXfrm>
        <a:off x="5316045" y="1081823"/>
        <a:ext cx="4075461" cy="915527"/>
      </dsp:txXfrm>
    </dsp:sp>
    <dsp:sp modelId="{07AC378D-C3D9-4CC1-8377-F6A92FFA4AD3}">
      <dsp:nvSpPr>
        <dsp:cNvPr id="0" name=""/>
        <dsp:cNvSpPr/>
      </dsp:nvSpPr>
      <dsp:spPr>
        <a:xfrm>
          <a:off x="4400518" y="2162146"/>
          <a:ext cx="915527" cy="91552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688DB236-878F-481B-B936-C9E7E1BC1A2E}">
      <dsp:nvSpPr>
        <dsp:cNvPr id="0" name=""/>
        <dsp:cNvSpPr/>
      </dsp:nvSpPr>
      <dsp:spPr>
        <a:xfrm>
          <a:off x="5316045" y="2162146"/>
          <a:ext cx="4075461" cy="915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26670" rIns="53340" bIns="26670" numCol="1" spcCol="1270" anchor="ctr" anchorCtr="0">
          <a:noAutofit/>
        </a:bodyPr>
        <a:lstStyle/>
        <a:p>
          <a:pPr marL="0" lvl="0" indent="0" algn="l" defTabSz="933450">
            <a:lnSpc>
              <a:spcPct val="90000"/>
            </a:lnSpc>
            <a:spcBef>
              <a:spcPct val="0"/>
            </a:spcBef>
            <a:spcAft>
              <a:spcPct val="35000"/>
            </a:spcAft>
            <a:buFont typeface="+mj-lt"/>
            <a:buNone/>
          </a:pPr>
          <a:r>
            <a:rPr lang="kk-KZ" sz="2100" kern="1200">
              <a:solidFill>
                <a:schemeClr val="tx1"/>
              </a:solidFill>
              <a:latin typeface="Times New Roman" panose="02020603050405020304" pitchFamily="18" charset="0"/>
              <a:cs typeface="Times New Roman" panose="02020603050405020304" pitchFamily="18" charset="0"/>
            </a:rPr>
            <a:t>Нарықты саралау.</a:t>
          </a:r>
          <a:endParaRPr lang="ru-KZ" sz="2100" kern="1200">
            <a:solidFill>
              <a:schemeClr val="tx1"/>
            </a:solidFill>
            <a:latin typeface="Times New Roman" panose="02020603050405020304" pitchFamily="18" charset="0"/>
            <a:cs typeface="Times New Roman" panose="02020603050405020304" pitchFamily="18" charset="0"/>
          </a:endParaRPr>
        </a:p>
      </dsp:txBody>
      <dsp:txXfrm>
        <a:off x="5316045" y="2162146"/>
        <a:ext cx="4075461" cy="915527"/>
      </dsp:txXfrm>
    </dsp:sp>
    <dsp:sp modelId="{C576FFDF-E31A-415C-8A4A-170FB4CDC1D6}">
      <dsp:nvSpPr>
        <dsp:cNvPr id="0" name=""/>
        <dsp:cNvSpPr/>
      </dsp:nvSpPr>
      <dsp:spPr>
        <a:xfrm>
          <a:off x="4400518" y="3242468"/>
          <a:ext cx="915527" cy="91552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117661C6-DF1A-4473-8B98-EBDAD9568A47}">
      <dsp:nvSpPr>
        <dsp:cNvPr id="0" name=""/>
        <dsp:cNvSpPr/>
      </dsp:nvSpPr>
      <dsp:spPr>
        <a:xfrm>
          <a:off x="5316045" y="3242468"/>
          <a:ext cx="4075461" cy="915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26670" rIns="53340" bIns="26670" numCol="1" spcCol="1270" anchor="ctr" anchorCtr="0">
          <a:noAutofit/>
        </a:bodyPr>
        <a:lstStyle/>
        <a:p>
          <a:pPr marL="0" lvl="0" indent="0" algn="l" defTabSz="933450">
            <a:lnSpc>
              <a:spcPct val="90000"/>
            </a:lnSpc>
            <a:spcBef>
              <a:spcPct val="0"/>
            </a:spcBef>
            <a:spcAft>
              <a:spcPct val="35000"/>
            </a:spcAft>
            <a:buFont typeface="+mj-lt"/>
            <a:buNone/>
          </a:pPr>
          <a:r>
            <a:rPr lang="kk-KZ" sz="2100" kern="1200">
              <a:solidFill>
                <a:schemeClr val="tx1"/>
              </a:solidFill>
              <a:latin typeface="Times New Roman" panose="02020603050405020304" pitchFamily="18" charset="0"/>
              <a:cs typeface="Times New Roman" panose="02020603050405020304" pitchFamily="18" charset="0"/>
            </a:rPr>
            <a:t>Тауарлар мен қызметтерді, оларды өткізу жолдарын үнемі жаңарту, технологияларды жетілдіру.</a:t>
          </a:r>
          <a:endParaRPr lang="ru-KZ" sz="2100" kern="1200">
            <a:solidFill>
              <a:schemeClr val="tx1"/>
            </a:solidFill>
            <a:latin typeface="Times New Roman" panose="02020603050405020304" pitchFamily="18" charset="0"/>
            <a:cs typeface="Times New Roman" panose="02020603050405020304" pitchFamily="18" charset="0"/>
          </a:endParaRPr>
        </a:p>
      </dsp:txBody>
      <dsp:txXfrm>
        <a:off x="5316045" y="3242468"/>
        <a:ext cx="4075461" cy="915527"/>
      </dsp:txXfrm>
    </dsp:sp>
    <dsp:sp modelId="{D54D46E5-64BD-4435-BBB5-1509F86E9415}">
      <dsp:nvSpPr>
        <dsp:cNvPr id="0" name=""/>
        <dsp:cNvSpPr/>
      </dsp:nvSpPr>
      <dsp:spPr>
        <a:xfrm>
          <a:off x="4400518" y="4322791"/>
          <a:ext cx="915527" cy="91552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87A5C3BF-4C4E-42C3-8430-9EBB6F9B545F}">
      <dsp:nvSpPr>
        <dsp:cNvPr id="0" name=""/>
        <dsp:cNvSpPr/>
      </dsp:nvSpPr>
      <dsp:spPr>
        <a:xfrm>
          <a:off x="5316045" y="4322791"/>
          <a:ext cx="4075461" cy="915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26670" rIns="53340" bIns="26670" numCol="1" spcCol="1270" anchor="ctr" anchorCtr="0">
          <a:noAutofit/>
        </a:bodyPr>
        <a:lstStyle/>
        <a:p>
          <a:pPr marL="0" lvl="0" indent="0" algn="l" defTabSz="933450">
            <a:lnSpc>
              <a:spcPct val="90000"/>
            </a:lnSpc>
            <a:spcBef>
              <a:spcPct val="0"/>
            </a:spcBef>
            <a:spcAft>
              <a:spcPct val="35000"/>
            </a:spcAft>
            <a:buFont typeface="+mj-lt"/>
            <a:buNone/>
          </a:pPr>
          <a:r>
            <a:rPr lang="kk-KZ" sz="2100" kern="1200" dirty="0">
              <a:solidFill>
                <a:schemeClr val="tx1"/>
              </a:solidFill>
              <a:latin typeface="Times New Roman" panose="02020603050405020304" pitchFamily="18" charset="0"/>
              <a:cs typeface="Times New Roman" panose="02020603050405020304" pitchFamily="18" charset="0"/>
            </a:rPr>
            <a:t>Ұйымның үнемі өзгеріп отыратын сұранысқа икемді оңтайлануы.</a:t>
          </a:r>
          <a:endParaRPr lang="ru-KZ" sz="2100" kern="1200" dirty="0">
            <a:solidFill>
              <a:schemeClr val="tx1"/>
            </a:solidFill>
            <a:latin typeface="Times New Roman" panose="02020603050405020304" pitchFamily="18" charset="0"/>
            <a:cs typeface="Times New Roman" panose="02020603050405020304" pitchFamily="18" charset="0"/>
          </a:endParaRPr>
        </a:p>
      </dsp:txBody>
      <dsp:txXfrm>
        <a:off x="5316045" y="4322791"/>
        <a:ext cx="4075461" cy="9155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C1D0D-1FAD-4E12-8509-CC8A9AF14363}">
      <dsp:nvSpPr>
        <dsp:cNvPr id="0" name=""/>
        <dsp:cNvSpPr/>
      </dsp:nvSpPr>
      <dsp:spPr>
        <a:xfrm>
          <a:off x="0" y="0"/>
          <a:ext cx="6120224" cy="72694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kk-KZ" sz="3200" b="1" i="1" kern="1200">
              <a:solidFill>
                <a:schemeClr val="tx1"/>
              </a:solidFill>
              <a:latin typeface="Times New Roman" panose="02020603050405020304" pitchFamily="18" charset="0"/>
              <a:cs typeface="Times New Roman" panose="02020603050405020304" pitchFamily="18" charset="0"/>
            </a:rPr>
            <a:t>4P моделі</a:t>
          </a:r>
          <a:endParaRPr lang="ru-KZ" sz="3200" kern="1200">
            <a:solidFill>
              <a:schemeClr val="tx1"/>
            </a:solidFill>
            <a:latin typeface="Times New Roman" panose="02020603050405020304" pitchFamily="18" charset="0"/>
            <a:cs typeface="Times New Roman" panose="02020603050405020304" pitchFamily="18" charset="0"/>
          </a:endParaRPr>
        </a:p>
      </dsp:txBody>
      <dsp:txXfrm>
        <a:off x="21292" y="21292"/>
        <a:ext cx="5250737" cy="684364"/>
      </dsp:txXfrm>
    </dsp:sp>
    <dsp:sp modelId="{86431465-B38A-40C7-9B12-54582EA86082}">
      <dsp:nvSpPr>
        <dsp:cNvPr id="0" name=""/>
        <dsp:cNvSpPr/>
      </dsp:nvSpPr>
      <dsp:spPr>
        <a:xfrm>
          <a:off x="457029" y="827913"/>
          <a:ext cx="6120224" cy="72694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kk-KZ" sz="3200" i="1" kern="1200">
              <a:solidFill>
                <a:schemeClr val="tx1"/>
              </a:solidFill>
              <a:latin typeface="Times New Roman" panose="02020603050405020304" pitchFamily="18" charset="0"/>
              <a:cs typeface="Times New Roman" panose="02020603050405020304" pitchFamily="18" charset="0"/>
            </a:rPr>
            <a:t>өнім (product)</a:t>
          </a:r>
          <a:endParaRPr lang="ru-KZ" sz="3200" kern="1200">
            <a:solidFill>
              <a:schemeClr val="tx1"/>
            </a:solidFill>
            <a:latin typeface="Times New Roman" panose="02020603050405020304" pitchFamily="18" charset="0"/>
            <a:cs typeface="Times New Roman" panose="02020603050405020304" pitchFamily="18" charset="0"/>
          </a:endParaRPr>
        </a:p>
      </dsp:txBody>
      <dsp:txXfrm>
        <a:off x="478321" y="849205"/>
        <a:ext cx="5148094" cy="684363"/>
      </dsp:txXfrm>
    </dsp:sp>
    <dsp:sp modelId="{73389204-2DEB-4D90-93E4-2B9D7D94ABB3}">
      <dsp:nvSpPr>
        <dsp:cNvPr id="0" name=""/>
        <dsp:cNvSpPr/>
      </dsp:nvSpPr>
      <dsp:spPr>
        <a:xfrm>
          <a:off x="914059" y="1655826"/>
          <a:ext cx="6120224" cy="72694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kk-KZ" sz="3200" i="1" kern="1200">
              <a:solidFill>
                <a:schemeClr val="tx1"/>
              </a:solidFill>
              <a:latin typeface="Times New Roman" panose="02020603050405020304" pitchFamily="18" charset="0"/>
              <a:cs typeface="Times New Roman" panose="02020603050405020304" pitchFamily="18" charset="0"/>
            </a:rPr>
            <a:t>баға (price)</a:t>
          </a:r>
          <a:endParaRPr lang="ru-KZ" sz="3200" kern="1200">
            <a:solidFill>
              <a:schemeClr val="tx1"/>
            </a:solidFill>
            <a:latin typeface="Times New Roman" panose="02020603050405020304" pitchFamily="18" charset="0"/>
            <a:cs typeface="Times New Roman" panose="02020603050405020304" pitchFamily="18" charset="0"/>
          </a:endParaRPr>
        </a:p>
      </dsp:txBody>
      <dsp:txXfrm>
        <a:off x="935351" y="1677118"/>
        <a:ext cx="5148094" cy="684364"/>
      </dsp:txXfrm>
    </dsp:sp>
    <dsp:sp modelId="{5BAD4A4B-22EA-4844-B22B-3D753F077EAE}">
      <dsp:nvSpPr>
        <dsp:cNvPr id="0" name=""/>
        <dsp:cNvSpPr/>
      </dsp:nvSpPr>
      <dsp:spPr>
        <a:xfrm>
          <a:off x="1371089" y="2483739"/>
          <a:ext cx="6120224" cy="72694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kk-KZ" sz="3200" i="1" kern="1200">
              <a:solidFill>
                <a:schemeClr val="tx1"/>
              </a:solidFill>
              <a:latin typeface="Times New Roman" panose="02020603050405020304" pitchFamily="18" charset="0"/>
              <a:cs typeface="Times New Roman" panose="02020603050405020304" pitchFamily="18" charset="0"/>
            </a:rPr>
            <a:t>бөлу (place)</a:t>
          </a:r>
          <a:endParaRPr lang="ru-KZ" sz="3200" kern="1200">
            <a:solidFill>
              <a:schemeClr val="tx1"/>
            </a:solidFill>
            <a:latin typeface="Times New Roman" panose="02020603050405020304" pitchFamily="18" charset="0"/>
            <a:cs typeface="Times New Roman" panose="02020603050405020304" pitchFamily="18" charset="0"/>
          </a:endParaRPr>
        </a:p>
      </dsp:txBody>
      <dsp:txXfrm>
        <a:off x="1392381" y="2505031"/>
        <a:ext cx="5148094" cy="684364"/>
      </dsp:txXfrm>
    </dsp:sp>
    <dsp:sp modelId="{773D3DCE-820F-43CD-8061-02B023D7683B}">
      <dsp:nvSpPr>
        <dsp:cNvPr id="0" name=""/>
        <dsp:cNvSpPr/>
      </dsp:nvSpPr>
      <dsp:spPr>
        <a:xfrm>
          <a:off x="1828119" y="3311652"/>
          <a:ext cx="6120224" cy="72694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kk-KZ" sz="3200" i="1" kern="1200">
              <a:solidFill>
                <a:schemeClr val="tx1"/>
              </a:solidFill>
              <a:latin typeface="Times New Roman" panose="02020603050405020304" pitchFamily="18" charset="0"/>
              <a:cs typeface="Times New Roman" panose="02020603050405020304" pitchFamily="18" charset="0"/>
            </a:rPr>
            <a:t>жылжыту(promotion)</a:t>
          </a:r>
          <a:endParaRPr lang="ru-KZ" sz="3200" kern="1200">
            <a:solidFill>
              <a:schemeClr val="tx1"/>
            </a:solidFill>
            <a:latin typeface="Times New Roman" panose="02020603050405020304" pitchFamily="18" charset="0"/>
            <a:cs typeface="Times New Roman" panose="02020603050405020304" pitchFamily="18" charset="0"/>
          </a:endParaRPr>
        </a:p>
      </dsp:txBody>
      <dsp:txXfrm>
        <a:off x="1849411" y="3332944"/>
        <a:ext cx="5148094" cy="684363"/>
      </dsp:txXfrm>
    </dsp:sp>
    <dsp:sp modelId="{1027B83C-2260-4E21-9D35-D11708380F27}">
      <dsp:nvSpPr>
        <dsp:cNvPr id="0" name=""/>
        <dsp:cNvSpPr/>
      </dsp:nvSpPr>
      <dsp:spPr>
        <a:xfrm>
          <a:off x="5647708" y="531075"/>
          <a:ext cx="472516" cy="47251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ru-KZ" sz="2200" kern="1200">
            <a:solidFill>
              <a:schemeClr val="tx1"/>
            </a:solidFill>
            <a:latin typeface="Times New Roman" panose="02020603050405020304" pitchFamily="18" charset="0"/>
            <a:cs typeface="Times New Roman" panose="02020603050405020304" pitchFamily="18" charset="0"/>
          </a:endParaRPr>
        </a:p>
      </dsp:txBody>
      <dsp:txXfrm>
        <a:off x="5754024" y="531075"/>
        <a:ext cx="259884" cy="355568"/>
      </dsp:txXfrm>
    </dsp:sp>
    <dsp:sp modelId="{D1839E9E-C593-46BB-859D-9850FF1CAE7C}">
      <dsp:nvSpPr>
        <dsp:cNvPr id="0" name=""/>
        <dsp:cNvSpPr/>
      </dsp:nvSpPr>
      <dsp:spPr>
        <a:xfrm>
          <a:off x="6104738" y="1358988"/>
          <a:ext cx="472516" cy="47251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ru-KZ" sz="2200" kern="1200">
            <a:solidFill>
              <a:schemeClr val="tx1"/>
            </a:solidFill>
            <a:latin typeface="Times New Roman" panose="02020603050405020304" pitchFamily="18" charset="0"/>
            <a:cs typeface="Times New Roman" panose="02020603050405020304" pitchFamily="18" charset="0"/>
          </a:endParaRPr>
        </a:p>
      </dsp:txBody>
      <dsp:txXfrm>
        <a:off x="6211054" y="1358988"/>
        <a:ext cx="259884" cy="355568"/>
      </dsp:txXfrm>
    </dsp:sp>
    <dsp:sp modelId="{C4484142-DEBA-4DB0-8D14-C359A645791B}">
      <dsp:nvSpPr>
        <dsp:cNvPr id="0" name=""/>
        <dsp:cNvSpPr/>
      </dsp:nvSpPr>
      <dsp:spPr>
        <a:xfrm>
          <a:off x="6561768" y="2174786"/>
          <a:ext cx="472516" cy="47251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ru-KZ" sz="2200" kern="1200">
            <a:solidFill>
              <a:schemeClr val="tx1"/>
            </a:solidFill>
            <a:latin typeface="Times New Roman" panose="02020603050405020304" pitchFamily="18" charset="0"/>
            <a:cs typeface="Times New Roman" panose="02020603050405020304" pitchFamily="18" charset="0"/>
          </a:endParaRPr>
        </a:p>
      </dsp:txBody>
      <dsp:txXfrm>
        <a:off x="6668084" y="2174786"/>
        <a:ext cx="259884" cy="355568"/>
      </dsp:txXfrm>
    </dsp:sp>
    <dsp:sp modelId="{B3F3E1F4-5F50-4025-B461-CCA9B5EB2D35}">
      <dsp:nvSpPr>
        <dsp:cNvPr id="0" name=""/>
        <dsp:cNvSpPr/>
      </dsp:nvSpPr>
      <dsp:spPr>
        <a:xfrm>
          <a:off x="7018798" y="3010776"/>
          <a:ext cx="472516" cy="47251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ru-KZ" sz="2200" kern="1200">
            <a:solidFill>
              <a:schemeClr val="tx1"/>
            </a:solidFill>
            <a:latin typeface="Times New Roman" panose="02020603050405020304" pitchFamily="18" charset="0"/>
            <a:cs typeface="Times New Roman" panose="02020603050405020304" pitchFamily="18" charset="0"/>
          </a:endParaRPr>
        </a:p>
      </dsp:txBody>
      <dsp:txXfrm>
        <a:off x="7125114" y="3010776"/>
        <a:ext cx="259884" cy="3555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DD7F2-D3A7-493D-AC27-46164E4BDB82}">
      <dsp:nvSpPr>
        <dsp:cNvPr id="0" name=""/>
        <dsp:cNvSpPr/>
      </dsp:nvSpPr>
      <dsp:spPr>
        <a:xfrm>
          <a:off x="5981" y="1045801"/>
          <a:ext cx="2088319" cy="3168765"/>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lvl="0" indent="0" algn="r" defTabSz="533400">
            <a:lnSpc>
              <a:spcPct val="100000"/>
            </a:lnSpc>
            <a:spcBef>
              <a:spcPct val="0"/>
            </a:spcBef>
            <a:spcAft>
              <a:spcPts val="0"/>
            </a:spcAft>
            <a:buNone/>
          </a:pPr>
          <a:r>
            <a:rPr lang="kk-KZ" sz="1200" kern="1200" dirty="0">
              <a:solidFill>
                <a:schemeClr val="tx1"/>
              </a:solidFill>
              <a:latin typeface="Times New Roman" panose="02020603050405020304" pitchFamily="18" charset="0"/>
              <a:cs typeface="Times New Roman" panose="02020603050405020304" pitchFamily="18" charset="0"/>
            </a:rPr>
            <a:t>Жарнама</a:t>
          </a:r>
          <a:endParaRPr lang="ru-KZ" sz="1200" kern="1200" dirty="0">
            <a:solidFill>
              <a:schemeClr val="tx1"/>
            </a:solidFill>
            <a:latin typeface="Times New Roman" panose="02020603050405020304" pitchFamily="18" charset="0"/>
            <a:cs typeface="Times New Roman" panose="02020603050405020304" pitchFamily="18" charset="0"/>
          </a:endParaRPr>
        </a:p>
      </dsp:txBody>
      <dsp:txXfrm rot="16200000">
        <a:off x="-1084380" y="2136163"/>
        <a:ext cx="2598387" cy="417663"/>
      </dsp:txXfrm>
    </dsp:sp>
    <dsp:sp modelId="{BDB8BB6F-EF01-4402-8EF9-8885CFBA9D63}">
      <dsp:nvSpPr>
        <dsp:cNvPr id="0" name=""/>
        <dsp:cNvSpPr/>
      </dsp:nvSpPr>
      <dsp:spPr>
        <a:xfrm>
          <a:off x="423645" y="1045801"/>
          <a:ext cx="1555797" cy="3168765"/>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100000"/>
            </a:lnSpc>
            <a:spcBef>
              <a:spcPct val="0"/>
            </a:spcBef>
            <a:spcAft>
              <a:spcPts val="0"/>
            </a:spcAft>
            <a:buNone/>
          </a:pPr>
          <a:r>
            <a:rPr lang="kk-KZ" sz="1200" kern="1200" dirty="0">
              <a:solidFill>
                <a:schemeClr val="tx1"/>
              </a:solidFill>
              <a:latin typeface="Times New Roman" panose="02020603050405020304" pitchFamily="18" charset="0"/>
              <a:cs typeface="Times New Roman" panose="02020603050405020304" pitchFamily="18" charset="0"/>
            </a:rPr>
            <a:t>Тұтынушылық мотивацияларды зерттеу</a:t>
          </a:r>
          <a:endParaRPr lang="ru-KZ" sz="1200" kern="1200" dirty="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None/>
          </a:pPr>
          <a:r>
            <a:rPr lang="kk-KZ" sz="1200" kern="1200" dirty="0">
              <a:solidFill>
                <a:schemeClr val="tx1"/>
              </a:solidFill>
              <a:latin typeface="Times New Roman" panose="02020603050405020304" pitchFamily="18" charset="0"/>
              <a:cs typeface="Times New Roman" panose="02020603050405020304" pitchFamily="18" charset="0"/>
            </a:rPr>
            <a:t>Жарнамалық мәтіндерді зерттеу</a:t>
          </a:r>
          <a:endParaRPr lang="ru-KZ" sz="1200" kern="1200" dirty="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None/>
          </a:pPr>
          <a:r>
            <a:rPr lang="kk-KZ" sz="1200" kern="1200" dirty="0">
              <a:solidFill>
                <a:schemeClr val="tx1"/>
              </a:solidFill>
              <a:latin typeface="Times New Roman" panose="02020603050405020304" pitchFamily="18" charset="0"/>
              <a:cs typeface="Times New Roman" panose="02020603050405020304" pitchFamily="18" charset="0"/>
            </a:rPr>
            <a:t>Жарнама құралдарын зерттеу</a:t>
          </a:r>
          <a:endParaRPr lang="ru-KZ" sz="1200" kern="1200" dirty="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None/>
          </a:pPr>
          <a:r>
            <a:rPr lang="kk-KZ" sz="1200" kern="1200" dirty="0">
              <a:solidFill>
                <a:schemeClr val="tx1"/>
              </a:solidFill>
              <a:latin typeface="Times New Roman" panose="02020603050405020304" pitchFamily="18" charset="0"/>
              <a:cs typeface="Times New Roman" panose="02020603050405020304" pitchFamily="18" charset="0"/>
            </a:rPr>
            <a:t>Жарнамалық жолдаулардың тиімділігін зерттеу</a:t>
          </a:r>
          <a:endParaRPr lang="ru-KZ" sz="1200" kern="1200" dirty="0">
            <a:solidFill>
              <a:schemeClr val="tx1"/>
            </a:solidFill>
            <a:latin typeface="Times New Roman" panose="02020603050405020304" pitchFamily="18" charset="0"/>
            <a:cs typeface="Times New Roman" panose="02020603050405020304" pitchFamily="18" charset="0"/>
          </a:endParaRPr>
        </a:p>
      </dsp:txBody>
      <dsp:txXfrm>
        <a:off x="423645" y="1045801"/>
        <a:ext cx="1555797" cy="3168765"/>
      </dsp:txXfrm>
    </dsp:sp>
    <dsp:sp modelId="{455C6F1E-6AA5-4D66-8637-6A2A9D2128A9}">
      <dsp:nvSpPr>
        <dsp:cNvPr id="0" name=""/>
        <dsp:cNvSpPr/>
      </dsp:nvSpPr>
      <dsp:spPr>
        <a:xfrm>
          <a:off x="2167392" y="1045801"/>
          <a:ext cx="2088319" cy="3144357"/>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lvl="0" indent="0" algn="r" defTabSz="533400">
            <a:lnSpc>
              <a:spcPct val="100000"/>
            </a:lnSpc>
            <a:spcBef>
              <a:spcPct val="0"/>
            </a:spcBef>
            <a:spcAft>
              <a:spcPts val="0"/>
            </a:spcAft>
            <a:buNone/>
          </a:pPr>
          <a:r>
            <a:rPr lang="kk-KZ" sz="1200" kern="1200" dirty="0">
              <a:solidFill>
                <a:schemeClr val="tx1"/>
              </a:solidFill>
              <a:latin typeface="Times New Roman" panose="02020603050405020304" pitchFamily="18" charset="0"/>
              <a:cs typeface="Times New Roman" panose="02020603050405020304" pitchFamily="18" charset="0"/>
            </a:rPr>
            <a:t>Коммерциялық қызмет және оның экономикалық талдауы</a:t>
          </a:r>
          <a:endParaRPr lang="ru-KZ" sz="1200" kern="1200" dirty="0">
            <a:solidFill>
              <a:schemeClr val="tx1"/>
            </a:solidFill>
            <a:latin typeface="Times New Roman" panose="02020603050405020304" pitchFamily="18" charset="0"/>
            <a:cs typeface="Times New Roman" panose="02020603050405020304" pitchFamily="18" charset="0"/>
          </a:endParaRPr>
        </a:p>
      </dsp:txBody>
      <dsp:txXfrm rot="16200000">
        <a:off x="1087037" y="2126156"/>
        <a:ext cx="2578373" cy="417663"/>
      </dsp:txXfrm>
    </dsp:sp>
    <dsp:sp modelId="{EAA55B65-964E-4727-A0EE-6301B71BD690}">
      <dsp:nvSpPr>
        <dsp:cNvPr id="0" name=""/>
        <dsp:cNvSpPr/>
      </dsp:nvSpPr>
      <dsp:spPr>
        <a:xfrm rot="5400000">
          <a:off x="1993669" y="3037766"/>
          <a:ext cx="368329" cy="313247"/>
        </a:xfrm>
        <a:prstGeom prst="flowChartExtra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54F7AC-1D65-491F-AEBA-A62CEB6051CC}">
      <dsp:nvSpPr>
        <dsp:cNvPr id="0" name=""/>
        <dsp:cNvSpPr/>
      </dsp:nvSpPr>
      <dsp:spPr>
        <a:xfrm>
          <a:off x="2585056" y="1045801"/>
          <a:ext cx="1555797" cy="3144357"/>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100000"/>
            </a:lnSpc>
            <a:spcBef>
              <a:spcPct val="0"/>
            </a:spcBef>
            <a:spcAft>
              <a:spcPts val="0"/>
            </a:spcAft>
            <a:buFont typeface="Arial" panose="020B0604020202020204" pitchFamily="34" charset="0"/>
            <a:buNone/>
          </a:pPr>
          <a:r>
            <a:rPr lang="kk-KZ" sz="1200" kern="1200" dirty="0">
              <a:solidFill>
                <a:schemeClr val="tx1"/>
              </a:solidFill>
              <a:latin typeface="Times New Roman" panose="02020603050405020304" pitchFamily="18" charset="0"/>
              <a:cs typeface="Times New Roman" panose="02020603050405020304" pitchFamily="18" charset="0"/>
            </a:rPr>
            <a:t>Басшылықты ақпараттандыру жүйесі</a:t>
          </a:r>
          <a:endParaRPr lang="ru-KZ" sz="1200" kern="1200" dirty="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Arial" panose="020B0604020202020204" pitchFamily="34" charset="0"/>
            <a:buNone/>
          </a:pPr>
          <a:r>
            <a:rPr lang="kk-KZ" sz="1200" kern="1200" dirty="0">
              <a:solidFill>
                <a:schemeClr val="tx1"/>
              </a:solidFill>
              <a:latin typeface="Times New Roman" panose="02020603050405020304" pitchFamily="18" charset="0"/>
              <a:cs typeface="Times New Roman" panose="02020603050405020304" pitchFamily="18" charset="0"/>
            </a:rPr>
            <a:t>Іскерлік белсенділік үрдістерін зерттеу</a:t>
          </a:r>
          <a:endParaRPr lang="ru-KZ" sz="1200" kern="1200" dirty="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Arial" panose="020B0604020202020204" pitchFamily="34" charset="0"/>
            <a:buNone/>
          </a:pPr>
          <a:r>
            <a:rPr lang="kk-KZ" sz="1200" kern="1200" dirty="0">
              <a:solidFill>
                <a:schemeClr val="tx1"/>
              </a:solidFill>
              <a:latin typeface="Times New Roman" panose="02020603050405020304" pitchFamily="18" charset="0"/>
              <a:cs typeface="Times New Roman" panose="02020603050405020304" pitchFamily="18" charset="0"/>
            </a:rPr>
            <a:t>Кәсіпорындар мен қоймалардың орналасу принциптерін зерделеу</a:t>
          </a:r>
          <a:endParaRPr lang="ru-KZ" sz="1200" kern="1200" dirty="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Arial" panose="020B0604020202020204" pitchFamily="34" charset="0"/>
            <a:buNone/>
          </a:pPr>
          <a:r>
            <a:rPr lang="kk-KZ" sz="1200" kern="1200" dirty="0">
              <a:solidFill>
                <a:schemeClr val="tx1"/>
              </a:solidFill>
              <a:latin typeface="Times New Roman" panose="02020603050405020304" pitchFamily="18" charset="0"/>
              <a:cs typeface="Times New Roman" panose="02020603050405020304" pitchFamily="18" charset="0"/>
            </a:rPr>
            <a:t>Тауар номенклатурасын зерделеу</a:t>
          </a:r>
          <a:endParaRPr lang="ru-KZ" sz="1200" kern="1200" dirty="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Arial" panose="020B0604020202020204" pitchFamily="34" charset="0"/>
            <a:buNone/>
          </a:pPr>
          <a:r>
            <a:rPr lang="kk-KZ" sz="1200" kern="1200" dirty="0">
              <a:solidFill>
                <a:schemeClr val="tx1"/>
              </a:solidFill>
              <a:latin typeface="Times New Roman" panose="02020603050405020304" pitchFamily="18" charset="0"/>
              <a:cs typeface="Times New Roman" panose="02020603050405020304" pitchFamily="18" charset="0"/>
            </a:rPr>
            <a:t>Баға саясатын зерделеу</a:t>
          </a:r>
          <a:endParaRPr lang="ru-KZ" sz="1200" kern="1200" dirty="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Arial" panose="020B0604020202020204" pitchFamily="34" charset="0"/>
            <a:buNone/>
          </a:pPr>
          <a:r>
            <a:rPr lang="kk-KZ" sz="1200" kern="1200" dirty="0">
              <a:solidFill>
                <a:schemeClr val="tx1"/>
              </a:solidFill>
              <a:latin typeface="Times New Roman" panose="02020603050405020304" pitchFamily="18" charset="0"/>
              <a:cs typeface="Times New Roman" panose="02020603050405020304" pitchFamily="18" charset="0"/>
            </a:rPr>
            <a:t>Халықаралық нарықтарды зерттеу</a:t>
          </a:r>
          <a:endParaRPr lang="ru-KZ" sz="1200" kern="1200" dirty="0">
            <a:solidFill>
              <a:schemeClr val="tx1"/>
            </a:solidFill>
            <a:latin typeface="Times New Roman" panose="02020603050405020304" pitchFamily="18" charset="0"/>
            <a:cs typeface="Times New Roman" panose="02020603050405020304" pitchFamily="18" charset="0"/>
          </a:endParaRPr>
        </a:p>
      </dsp:txBody>
      <dsp:txXfrm>
        <a:off x="2585056" y="1045801"/>
        <a:ext cx="1555797" cy="3144357"/>
      </dsp:txXfrm>
    </dsp:sp>
    <dsp:sp modelId="{2AFEF77A-7CBD-455B-988E-8D1A029B6466}">
      <dsp:nvSpPr>
        <dsp:cNvPr id="0" name=""/>
        <dsp:cNvSpPr/>
      </dsp:nvSpPr>
      <dsp:spPr>
        <a:xfrm>
          <a:off x="4328802" y="1045801"/>
          <a:ext cx="2088319" cy="3114110"/>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lvl="0" indent="0" algn="r" defTabSz="533400">
            <a:lnSpc>
              <a:spcPct val="100000"/>
            </a:lnSpc>
            <a:spcBef>
              <a:spcPct val="0"/>
            </a:spcBef>
            <a:spcAft>
              <a:spcPts val="0"/>
            </a:spcAft>
            <a:buNone/>
          </a:pPr>
          <a:r>
            <a:rPr lang="kk-KZ" sz="1200" kern="1200" dirty="0">
              <a:solidFill>
                <a:schemeClr val="tx1"/>
              </a:solidFill>
              <a:latin typeface="Times New Roman" panose="02020603050405020304" pitchFamily="18" charset="0"/>
              <a:cs typeface="Times New Roman" panose="02020603050405020304" pitchFamily="18" charset="0"/>
            </a:rPr>
            <a:t>Фирманың жауапкершілігі</a:t>
          </a:r>
          <a:endParaRPr lang="ru-KZ" sz="1200" kern="1200" dirty="0">
            <a:solidFill>
              <a:schemeClr val="tx1"/>
            </a:solidFill>
            <a:latin typeface="Times New Roman" panose="02020603050405020304" pitchFamily="18" charset="0"/>
            <a:cs typeface="Times New Roman" panose="02020603050405020304" pitchFamily="18" charset="0"/>
          </a:endParaRPr>
        </a:p>
      </dsp:txBody>
      <dsp:txXfrm rot="16200000">
        <a:off x="3260849" y="2113754"/>
        <a:ext cx="2553570" cy="417663"/>
      </dsp:txXfrm>
    </dsp:sp>
    <dsp:sp modelId="{5936181C-769E-4AD9-AE7F-75E294285931}">
      <dsp:nvSpPr>
        <dsp:cNvPr id="0" name=""/>
        <dsp:cNvSpPr/>
      </dsp:nvSpPr>
      <dsp:spPr>
        <a:xfrm rot="5400000">
          <a:off x="4155079" y="3037766"/>
          <a:ext cx="368329" cy="313247"/>
        </a:xfrm>
        <a:prstGeom prst="flowChartExtra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8D32E4-DF17-47A8-840B-4E9C025BF7E7}">
      <dsp:nvSpPr>
        <dsp:cNvPr id="0" name=""/>
        <dsp:cNvSpPr/>
      </dsp:nvSpPr>
      <dsp:spPr>
        <a:xfrm>
          <a:off x="4746466" y="1045801"/>
          <a:ext cx="1555797" cy="3114110"/>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Тұтынушыларды ақпараттандыру мәселесін зерттеу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Қоршаған ортаға әсер ету сипатын зерттеу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Жарнама және ынталандыру саласындағы заңнамалық шектеулерді зерделеу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dirty="0">
              <a:solidFill>
                <a:schemeClr val="tx1"/>
              </a:solidFill>
              <a:latin typeface="Times New Roman" panose="02020603050405020304" pitchFamily="18" charset="0"/>
              <a:cs typeface="Times New Roman" panose="02020603050405020304" pitchFamily="18" charset="0"/>
            </a:rPr>
            <a:t>Қоғамдық құндылықтар мен әлеуметтік саясат мәселелерін зерттеу</a:t>
          </a:r>
          <a:endParaRPr lang="ru-KZ" sz="1200" kern="1200" dirty="0">
            <a:solidFill>
              <a:schemeClr val="tx1"/>
            </a:solidFill>
            <a:latin typeface="Times New Roman" panose="02020603050405020304" pitchFamily="18" charset="0"/>
            <a:cs typeface="Times New Roman" panose="02020603050405020304" pitchFamily="18" charset="0"/>
          </a:endParaRPr>
        </a:p>
      </dsp:txBody>
      <dsp:txXfrm>
        <a:off x="4746466" y="1045801"/>
        <a:ext cx="1555797" cy="3114110"/>
      </dsp:txXfrm>
    </dsp:sp>
    <dsp:sp modelId="{9442D499-3C6B-4A8D-9169-F4277041C9A4}">
      <dsp:nvSpPr>
        <dsp:cNvPr id="0" name=""/>
        <dsp:cNvSpPr/>
      </dsp:nvSpPr>
      <dsp:spPr>
        <a:xfrm>
          <a:off x="6490213" y="1045801"/>
          <a:ext cx="2088319" cy="3141425"/>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lvl="0" indent="0" algn="r" defTabSz="533400">
            <a:lnSpc>
              <a:spcPct val="100000"/>
            </a:lnSpc>
            <a:spcBef>
              <a:spcPct val="0"/>
            </a:spcBef>
            <a:spcAft>
              <a:spcPts val="0"/>
            </a:spcAft>
            <a:buNone/>
          </a:pPr>
          <a:r>
            <a:rPr lang="kk-KZ" sz="1200" kern="1200" dirty="0">
              <a:solidFill>
                <a:schemeClr val="tx1"/>
              </a:solidFill>
              <a:latin typeface="Times New Roman" panose="02020603050405020304" pitchFamily="18" charset="0"/>
              <a:cs typeface="Times New Roman" panose="02020603050405020304" pitchFamily="18" charset="0"/>
            </a:rPr>
            <a:t>Тауарларды әзірлеу</a:t>
          </a:r>
          <a:endParaRPr lang="ru-KZ" sz="1200" kern="1200" dirty="0">
            <a:solidFill>
              <a:schemeClr val="tx1"/>
            </a:solidFill>
            <a:latin typeface="Times New Roman" panose="02020603050405020304" pitchFamily="18" charset="0"/>
            <a:cs typeface="Times New Roman" panose="02020603050405020304" pitchFamily="18" charset="0"/>
          </a:endParaRPr>
        </a:p>
      </dsp:txBody>
      <dsp:txXfrm rot="16200000">
        <a:off x="5411060" y="2124954"/>
        <a:ext cx="2575968" cy="417663"/>
      </dsp:txXfrm>
    </dsp:sp>
    <dsp:sp modelId="{58BEC3FF-CBA5-4B05-A8FF-2F62A93C1A12}">
      <dsp:nvSpPr>
        <dsp:cNvPr id="0" name=""/>
        <dsp:cNvSpPr/>
      </dsp:nvSpPr>
      <dsp:spPr>
        <a:xfrm rot="5400000">
          <a:off x="6316490" y="3037766"/>
          <a:ext cx="368329" cy="313247"/>
        </a:xfrm>
        <a:prstGeom prst="flowChartExtra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94F7DA-6A44-4175-A4AA-C4ABAA6E6454}">
      <dsp:nvSpPr>
        <dsp:cNvPr id="0" name=""/>
        <dsp:cNvSpPr/>
      </dsp:nvSpPr>
      <dsp:spPr>
        <a:xfrm>
          <a:off x="6907877" y="1045801"/>
          <a:ext cx="1555797" cy="3141425"/>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Жаңа тауарға және оның әлеуетіне реакцияны зерттеу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Бәсекелестердің тауарларын зерттеу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Тауарларды тестілеу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Қаптама жасау мәселелерін зерттеу</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6907877" y="1045801"/>
        <a:ext cx="1555797" cy="3141425"/>
      </dsp:txXfrm>
    </dsp:sp>
    <dsp:sp modelId="{254F579D-032C-46D1-BDBB-14982535FCB5}">
      <dsp:nvSpPr>
        <dsp:cNvPr id="0" name=""/>
        <dsp:cNvSpPr/>
      </dsp:nvSpPr>
      <dsp:spPr>
        <a:xfrm>
          <a:off x="8651623" y="1045801"/>
          <a:ext cx="2088319" cy="3099750"/>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lvl="0" indent="0" algn="r" defTabSz="533400">
            <a:lnSpc>
              <a:spcPct val="100000"/>
            </a:lnSpc>
            <a:spcBef>
              <a:spcPct val="0"/>
            </a:spcBef>
            <a:spcAft>
              <a:spcPts val="0"/>
            </a:spcAft>
            <a:buNone/>
          </a:pPr>
          <a:r>
            <a:rPr lang="kk-KZ" sz="1200" kern="1200" dirty="0">
              <a:solidFill>
                <a:schemeClr val="tx1"/>
              </a:solidFill>
              <a:latin typeface="Times New Roman" panose="02020603050405020304" pitchFamily="18" charset="0"/>
              <a:cs typeface="Times New Roman" panose="02020603050405020304" pitchFamily="18" charset="0"/>
            </a:rPr>
            <a:t>Өткізу және нарық</a:t>
          </a:r>
          <a:endParaRPr lang="ru-KZ" sz="1200" kern="1200" dirty="0">
            <a:solidFill>
              <a:schemeClr val="tx1"/>
            </a:solidFill>
            <a:latin typeface="Times New Roman" panose="02020603050405020304" pitchFamily="18" charset="0"/>
            <a:cs typeface="Times New Roman" panose="02020603050405020304" pitchFamily="18" charset="0"/>
          </a:endParaRPr>
        </a:p>
      </dsp:txBody>
      <dsp:txXfrm rot="16200000">
        <a:off x="7589558" y="2107867"/>
        <a:ext cx="2541795" cy="417663"/>
      </dsp:txXfrm>
    </dsp:sp>
    <dsp:sp modelId="{34CEB39D-D0BE-4D6F-B499-565760C90D51}">
      <dsp:nvSpPr>
        <dsp:cNvPr id="0" name=""/>
        <dsp:cNvSpPr/>
      </dsp:nvSpPr>
      <dsp:spPr>
        <a:xfrm rot="5400000">
          <a:off x="8477900" y="3037766"/>
          <a:ext cx="368329" cy="313247"/>
        </a:xfrm>
        <a:prstGeom prst="flowChartExtra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2C2C0A-8492-4E3F-B29E-B8718C81A8D4}">
      <dsp:nvSpPr>
        <dsp:cNvPr id="0" name=""/>
        <dsp:cNvSpPr/>
      </dsp:nvSpPr>
      <dsp:spPr>
        <a:xfrm>
          <a:off x="9069287" y="1045801"/>
          <a:ext cx="1555797" cy="3099750"/>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Нарықтың әлеуетті мүмкіндіктерін анықтау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dirty="0">
              <a:solidFill>
                <a:schemeClr val="tx1"/>
              </a:solidFill>
              <a:latin typeface="Times New Roman" panose="02020603050405020304" pitchFamily="18" charset="0"/>
              <a:cs typeface="Times New Roman" panose="02020603050405020304" pitchFamily="18" charset="0"/>
            </a:rPr>
            <a:t>Фирмалар арасында нарық үлестерін бөлуді талдау</a:t>
          </a:r>
          <a:endParaRPr lang="ru-KZ" sz="1200" kern="1200" dirty="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Нарық сипаттамаларын зерттеу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Өткізуді талдау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Квоталар мен өткізу аумақтарын айқындау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Өткізу арналарын зерттеу</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Сынақтық маркетинг</a:t>
          </a:r>
          <a:endParaRPr lang="ru-KZ" sz="1200" kern="1200">
            <a:solidFill>
              <a:schemeClr val="tx1"/>
            </a:solidFill>
            <a:latin typeface="Times New Roman" panose="02020603050405020304" pitchFamily="18" charset="0"/>
            <a:cs typeface="Times New Roman" panose="02020603050405020304" pitchFamily="18" charset="0"/>
          </a:endParaRPr>
        </a:p>
        <a:p>
          <a:pPr marL="0" lvl="0" indent="0" algn="l" defTabSz="533400">
            <a:lnSpc>
              <a:spcPct val="100000"/>
            </a:lnSpc>
            <a:spcBef>
              <a:spcPct val="0"/>
            </a:spcBef>
            <a:spcAft>
              <a:spcPts val="0"/>
            </a:spcAft>
            <a:buFont typeface="Calibri" panose="020F0502020204030204" pitchFamily="34" charset="0"/>
            <a:buNone/>
          </a:pPr>
          <a:r>
            <a:rPr lang="kk-KZ" sz="1200" kern="1200">
              <a:solidFill>
                <a:schemeClr val="tx1"/>
              </a:solidFill>
              <a:latin typeface="Times New Roman" panose="02020603050405020304" pitchFamily="18" charset="0"/>
              <a:cs typeface="Times New Roman" panose="02020603050405020304" pitchFamily="18" charset="0"/>
            </a:rPr>
            <a:t>Өткізуді ынталандыру стратегияларын зерделеу</a:t>
          </a:r>
          <a:endParaRPr lang="ru-KZ" sz="1200" kern="1200">
            <a:solidFill>
              <a:schemeClr val="tx1"/>
            </a:solidFill>
            <a:latin typeface="Times New Roman" panose="02020603050405020304" pitchFamily="18" charset="0"/>
            <a:cs typeface="Times New Roman" panose="02020603050405020304" pitchFamily="18" charset="0"/>
          </a:endParaRPr>
        </a:p>
      </dsp:txBody>
      <dsp:txXfrm>
        <a:off x="9069287" y="1045801"/>
        <a:ext cx="1555797" cy="30997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FB85D-14F7-432F-859C-3B4D38193151}">
      <dsp:nvSpPr>
        <dsp:cNvPr id="0" name=""/>
        <dsp:cNvSpPr/>
      </dsp:nvSpPr>
      <dsp:spPr>
        <a:xfrm>
          <a:off x="4936331" y="2077807"/>
          <a:ext cx="2511822" cy="871872"/>
        </a:xfrm>
        <a:custGeom>
          <a:avLst/>
          <a:gdLst/>
          <a:ahLst/>
          <a:cxnLst/>
          <a:rect l="0" t="0" r="0" b="0"/>
          <a:pathLst>
            <a:path>
              <a:moveTo>
                <a:pt x="0" y="0"/>
              </a:moveTo>
              <a:lnTo>
                <a:pt x="0" y="435936"/>
              </a:lnTo>
              <a:lnTo>
                <a:pt x="2511822" y="435936"/>
              </a:lnTo>
              <a:lnTo>
                <a:pt x="2511822" y="87187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D8B6BA-7928-474E-9551-A5399E4A04C8}">
      <dsp:nvSpPr>
        <dsp:cNvPr id="0" name=""/>
        <dsp:cNvSpPr/>
      </dsp:nvSpPr>
      <dsp:spPr>
        <a:xfrm>
          <a:off x="2424508" y="2077807"/>
          <a:ext cx="2511822" cy="871872"/>
        </a:xfrm>
        <a:custGeom>
          <a:avLst/>
          <a:gdLst/>
          <a:ahLst/>
          <a:cxnLst/>
          <a:rect l="0" t="0" r="0" b="0"/>
          <a:pathLst>
            <a:path>
              <a:moveTo>
                <a:pt x="2511822" y="0"/>
              </a:moveTo>
              <a:lnTo>
                <a:pt x="2511822" y="435936"/>
              </a:lnTo>
              <a:lnTo>
                <a:pt x="0" y="435936"/>
              </a:lnTo>
              <a:lnTo>
                <a:pt x="0" y="87187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254BBA-76BA-43E7-8DD9-82F5B542BC65}">
      <dsp:nvSpPr>
        <dsp:cNvPr id="0" name=""/>
        <dsp:cNvSpPr/>
      </dsp:nvSpPr>
      <dsp:spPr>
        <a:xfrm>
          <a:off x="3898388" y="1921"/>
          <a:ext cx="2075886" cy="2075886"/>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ABC3EC-6E8A-4F09-82F3-81653B0D53D2}">
      <dsp:nvSpPr>
        <dsp:cNvPr id="0" name=""/>
        <dsp:cNvSpPr/>
      </dsp:nvSpPr>
      <dsp:spPr>
        <a:xfrm>
          <a:off x="3898388" y="1921"/>
          <a:ext cx="2075886" cy="2075886"/>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EFFB17-479B-4CD3-A259-7518A5AE9A8D}">
      <dsp:nvSpPr>
        <dsp:cNvPr id="0" name=""/>
        <dsp:cNvSpPr/>
      </dsp:nvSpPr>
      <dsp:spPr>
        <a:xfrm>
          <a:off x="2860445" y="375580"/>
          <a:ext cx="4151772" cy="1328567"/>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b="1" kern="1200" dirty="0">
              <a:solidFill>
                <a:schemeClr val="tx1"/>
              </a:solidFill>
              <a:latin typeface="Times New Roman" panose="02020603050405020304" pitchFamily="18" charset="0"/>
              <a:cs typeface="Times New Roman" panose="02020603050405020304" pitchFamily="18" charset="0"/>
            </a:rPr>
            <a:t>Маркетингтік зерттеулердің әдістері</a:t>
          </a:r>
          <a:endParaRPr lang="ru-KZ" sz="3200" b="1" kern="1200" dirty="0">
            <a:solidFill>
              <a:schemeClr val="tx1"/>
            </a:solidFill>
            <a:latin typeface="Times New Roman" panose="02020603050405020304" pitchFamily="18" charset="0"/>
            <a:cs typeface="Times New Roman" panose="02020603050405020304" pitchFamily="18" charset="0"/>
          </a:endParaRPr>
        </a:p>
      </dsp:txBody>
      <dsp:txXfrm>
        <a:off x="2860445" y="375580"/>
        <a:ext cx="4151772" cy="1328567"/>
      </dsp:txXfrm>
    </dsp:sp>
    <dsp:sp modelId="{72AC6FA3-58C2-4EB9-B18E-A67A47ED4344}">
      <dsp:nvSpPr>
        <dsp:cNvPr id="0" name=""/>
        <dsp:cNvSpPr/>
      </dsp:nvSpPr>
      <dsp:spPr>
        <a:xfrm>
          <a:off x="1386565" y="2949680"/>
          <a:ext cx="2075886" cy="2075886"/>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8710C1-38E8-4C91-9F4E-68B1ABE282F7}">
      <dsp:nvSpPr>
        <dsp:cNvPr id="0" name=""/>
        <dsp:cNvSpPr/>
      </dsp:nvSpPr>
      <dsp:spPr>
        <a:xfrm>
          <a:off x="1386565" y="2949680"/>
          <a:ext cx="2075886" cy="2075886"/>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14177D-7923-4CB7-AE9C-E06101979524}">
      <dsp:nvSpPr>
        <dsp:cNvPr id="0" name=""/>
        <dsp:cNvSpPr/>
      </dsp:nvSpPr>
      <dsp:spPr>
        <a:xfrm>
          <a:off x="348622" y="3323339"/>
          <a:ext cx="4151772" cy="1328567"/>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kk-KZ" sz="2800" b="1" kern="1200" dirty="0">
              <a:latin typeface="Times New Roman" panose="02020603050405020304" pitchFamily="18" charset="0"/>
              <a:cs typeface="Times New Roman" panose="02020603050405020304" pitchFamily="18" charset="0"/>
            </a:rPr>
            <a:t>кабинеттік</a:t>
          </a:r>
        </a:p>
        <a:p>
          <a:pPr marL="0" lvl="0" indent="0" algn="ctr" defTabSz="124460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Қолда бар қайталама ақпаратты ғана зерттеу жеткілікті (мақалалар, есептер, интернет – ресурстар, бәсекелестер сайттары, пікірлер) </a:t>
          </a:r>
          <a:endParaRPr lang="ru-KZ" sz="1600" b="1" kern="1200" dirty="0">
            <a:latin typeface="Times New Roman" panose="02020603050405020304" pitchFamily="18" charset="0"/>
            <a:cs typeface="Times New Roman" panose="02020603050405020304" pitchFamily="18" charset="0"/>
          </a:endParaRPr>
        </a:p>
      </dsp:txBody>
      <dsp:txXfrm>
        <a:off x="348622" y="3323339"/>
        <a:ext cx="4151772" cy="1328567"/>
      </dsp:txXfrm>
    </dsp:sp>
    <dsp:sp modelId="{CB6690DE-7106-4A1D-BC9E-80C21502C8E6}">
      <dsp:nvSpPr>
        <dsp:cNvPr id="0" name=""/>
        <dsp:cNvSpPr/>
      </dsp:nvSpPr>
      <dsp:spPr>
        <a:xfrm>
          <a:off x="6410210" y="2949680"/>
          <a:ext cx="2075886" cy="2075886"/>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677574-3AF0-432D-B04D-C0BD160444CF}">
      <dsp:nvSpPr>
        <dsp:cNvPr id="0" name=""/>
        <dsp:cNvSpPr/>
      </dsp:nvSpPr>
      <dsp:spPr>
        <a:xfrm>
          <a:off x="6410210" y="2949680"/>
          <a:ext cx="2075886" cy="2075886"/>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061D5C-3593-4ECD-B3AB-73898A72F913}">
      <dsp:nvSpPr>
        <dsp:cNvPr id="0" name=""/>
        <dsp:cNvSpPr/>
      </dsp:nvSpPr>
      <dsp:spPr>
        <a:xfrm>
          <a:off x="5372267" y="3323339"/>
          <a:ext cx="4151772" cy="1328567"/>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kk-KZ" sz="2800" b="1" kern="1200" dirty="0">
              <a:latin typeface="Times New Roman" panose="02020603050405020304" pitchFamily="18" charset="0"/>
              <a:cs typeface="Times New Roman" panose="02020603050405020304" pitchFamily="18" charset="0"/>
            </a:rPr>
            <a:t>далалық</a:t>
          </a:r>
        </a:p>
        <a:p>
          <a:pPr marL="0" lvl="0" indent="0" algn="ctr" defTabSz="124460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бастапқы ақпаратты зерттеу (өзіңіздің әлеуетті аудиторияңызға өзіңіз сұрау жүргізу)</a:t>
          </a:r>
          <a:endParaRPr lang="ru-KZ" sz="1600" b="1" kern="1200" dirty="0">
            <a:latin typeface="Times New Roman" panose="02020603050405020304" pitchFamily="18" charset="0"/>
            <a:cs typeface="Times New Roman" panose="02020603050405020304" pitchFamily="18" charset="0"/>
          </a:endParaRPr>
        </a:p>
      </dsp:txBody>
      <dsp:txXfrm>
        <a:off x="5372267" y="3323339"/>
        <a:ext cx="4151772" cy="132856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FB85D-14F7-432F-859C-3B4D38193151}">
      <dsp:nvSpPr>
        <dsp:cNvPr id="0" name=""/>
        <dsp:cNvSpPr/>
      </dsp:nvSpPr>
      <dsp:spPr>
        <a:xfrm>
          <a:off x="4936331" y="2175713"/>
          <a:ext cx="2628482" cy="912365"/>
        </a:xfrm>
        <a:custGeom>
          <a:avLst/>
          <a:gdLst/>
          <a:ahLst/>
          <a:cxnLst/>
          <a:rect l="0" t="0" r="0" b="0"/>
          <a:pathLst>
            <a:path>
              <a:moveTo>
                <a:pt x="0" y="0"/>
              </a:moveTo>
              <a:lnTo>
                <a:pt x="0" y="456182"/>
              </a:lnTo>
              <a:lnTo>
                <a:pt x="2628482" y="456182"/>
              </a:lnTo>
              <a:lnTo>
                <a:pt x="2628482" y="91236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D8B6BA-7928-474E-9551-A5399E4A04C8}">
      <dsp:nvSpPr>
        <dsp:cNvPr id="0" name=""/>
        <dsp:cNvSpPr/>
      </dsp:nvSpPr>
      <dsp:spPr>
        <a:xfrm>
          <a:off x="2307849" y="2175713"/>
          <a:ext cx="2628482" cy="912365"/>
        </a:xfrm>
        <a:custGeom>
          <a:avLst/>
          <a:gdLst/>
          <a:ahLst/>
          <a:cxnLst/>
          <a:rect l="0" t="0" r="0" b="0"/>
          <a:pathLst>
            <a:path>
              <a:moveTo>
                <a:pt x="2628482" y="0"/>
              </a:moveTo>
              <a:lnTo>
                <a:pt x="2628482" y="456182"/>
              </a:lnTo>
              <a:lnTo>
                <a:pt x="0" y="456182"/>
              </a:lnTo>
              <a:lnTo>
                <a:pt x="0" y="91236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254BBA-76BA-43E7-8DD9-82F5B542BC65}">
      <dsp:nvSpPr>
        <dsp:cNvPr id="0" name=""/>
        <dsp:cNvSpPr/>
      </dsp:nvSpPr>
      <dsp:spPr>
        <a:xfrm>
          <a:off x="3850181" y="3414"/>
          <a:ext cx="2172299" cy="2172299"/>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ABC3EC-6E8A-4F09-82F3-81653B0D53D2}">
      <dsp:nvSpPr>
        <dsp:cNvPr id="0" name=""/>
        <dsp:cNvSpPr/>
      </dsp:nvSpPr>
      <dsp:spPr>
        <a:xfrm>
          <a:off x="3850181" y="3414"/>
          <a:ext cx="2172299" cy="2172299"/>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EFFB17-479B-4CD3-A259-7518A5AE9A8D}">
      <dsp:nvSpPr>
        <dsp:cNvPr id="0" name=""/>
        <dsp:cNvSpPr/>
      </dsp:nvSpPr>
      <dsp:spPr>
        <a:xfrm>
          <a:off x="2764032" y="394428"/>
          <a:ext cx="4344598" cy="1390271"/>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b="1" i="0" kern="1200" dirty="0">
              <a:latin typeface="Times New Roman" panose="02020603050405020304" pitchFamily="18" charset="0"/>
              <a:cs typeface="Times New Roman" panose="02020603050405020304" pitchFamily="18" charset="0"/>
            </a:rPr>
            <a:t>Бәсекелестердің түрлері</a:t>
          </a:r>
          <a:endParaRPr lang="ru-KZ" sz="3200" b="1" i="0" kern="1200" dirty="0">
            <a:solidFill>
              <a:schemeClr val="tx1"/>
            </a:solidFill>
            <a:latin typeface="Times New Roman" panose="02020603050405020304" pitchFamily="18" charset="0"/>
            <a:cs typeface="Times New Roman" panose="02020603050405020304" pitchFamily="18" charset="0"/>
          </a:endParaRPr>
        </a:p>
      </dsp:txBody>
      <dsp:txXfrm>
        <a:off x="2764032" y="394428"/>
        <a:ext cx="4344598" cy="1390271"/>
      </dsp:txXfrm>
    </dsp:sp>
    <dsp:sp modelId="{72AC6FA3-58C2-4EB9-B18E-A67A47ED4344}">
      <dsp:nvSpPr>
        <dsp:cNvPr id="0" name=""/>
        <dsp:cNvSpPr/>
      </dsp:nvSpPr>
      <dsp:spPr>
        <a:xfrm>
          <a:off x="1221699" y="3088079"/>
          <a:ext cx="2172299" cy="2172299"/>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8710C1-38E8-4C91-9F4E-68B1ABE282F7}">
      <dsp:nvSpPr>
        <dsp:cNvPr id="0" name=""/>
        <dsp:cNvSpPr/>
      </dsp:nvSpPr>
      <dsp:spPr>
        <a:xfrm>
          <a:off x="1221699" y="3088079"/>
          <a:ext cx="2172299" cy="2172299"/>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14177D-7923-4CB7-AE9C-E06101979524}">
      <dsp:nvSpPr>
        <dsp:cNvPr id="0" name=""/>
        <dsp:cNvSpPr/>
      </dsp:nvSpPr>
      <dsp:spPr>
        <a:xfrm>
          <a:off x="135550" y="3479093"/>
          <a:ext cx="4344598" cy="1390271"/>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b="1" kern="1200" dirty="0">
              <a:latin typeface="Times New Roman" panose="02020603050405020304" pitchFamily="18" charset="0"/>
              <a:cs typeface="Times New Roman" panose="02020603050405020304" pitchFamily="18" charset="0"/>
            </a:rPr>
            <a:t>тікелей</a:t>
          </a:r>
          <a:r>
            <a:rPr lang="kk-KZ" sz="2000" kern="1200" dirty="0">
              <a:latin typeface="Times New Roman" panose="02020603050405020304" pitchFamily="18" charset="0"/>
              <a:cs typeface="Times New Roman" panose="02020603050405020304" pitchFamily="18" charset="0"/>
            </a:rPr>
            <a:t> </a:t>
          </a:r>
        </a:p>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(егер сізде суши-мейрамхана болса, онда сіздің тікелей бәсекелесіңіз–басқа суши-мейрамхана).</a:t>
          </a:r>
          <a:endParaRPr lang="ru-KZ" sz="2000" b="1" i="0" kern="1200" dirty="0">
            <a:latin typeface="Times New Roman" panose="02020603050405020304" pitchFamily="18" charset="0"/>
            <a:cs typeface="Times New Roman" panose="02020603050405020304" pitchFamily="18" charset="0"/>
          </a:endParaRPr>
        </a:p>
      </dsp:txBody>
      <dsp:txXfrm>
        <a:off x="135550" y="3479093"/>
        <a:ext cx="4344598" cy="1390271"/>
      </dsp:txXfrm>
    </dsp:sp>
    <dsp:sp modelId="{CB6690DE-7106-4A1D-BC9E-80C21502C8E6}">
      <dsp:nvSpPr>
        <dsp:cNvPr id="0" name=""/>
        <dsp:cNvSpPr/>
      </dsp:nvSpPr>
      <dsp:spPr>
        <a:xfrm>
          <a:off x="6478663" y="3088079"/>
          <a:ext cx="2172299" cy="2172299"/>
        </a:xfrm>
        <a:prstGeom prst="arc">
          <a:avLst>
            <a:gd name="adj1" fmla="val 13200000"/>
            <a:gd name="adj2" fmla="val 192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677574-3AF0-432D-B04D-C0BD160444CF}">
      <dsp:nvSpPr>
        <dsp:cNvPr id="0" name=""/>
        <dsp:cNvSpPr/>
      </dsp:nvSpPr>
      <dsp:spPr>
        <a:xfrm>
          <a:off x="6478663" y="3088079"/>
          <a:ext cx="2172299" cy="2172299"/>
        </a:xfrm>
        <a:prstGeom prst="arc">
          <a:avLst>
            <a:gd name="adj1" fmla="val 2400000"/>
            <a:gd name="adj2" fmla="val 840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061D5C-3593-4ECD-B3AB-73898A72F913}">
      <dsp:nvSpPr>
        <dsp:cNvPr id="0" name=""/>
        <dsp:cNvSpPr/>
      </dsp:nvSpPr>
      <dsp:spPr>
        <a:xfrm>
          <a:off x="5392514" y="3479093"/>
          <a:ext cx="4344598" cy="1390271"/>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b="1" i="0" kern="1200" dirty="0">
              <a:latin typeface="Times New Roman" panose="02020603050405020304" pitchFamily="18" charset="0"/>
              <a:cs typeface="Times New Roman" panose="02020603050405020304" pitchFamily="18" charset="0"/>
            </a:rPr>
            <a:t>Жанама</a:t>
          </a:r>
        </a:p>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(егер сізде суши-мейрамхана болса, онда барлық басқа да қоғамдық тамақтану орындары).</a:t>
          </a:r>
          <a:endParaRPr lang="ru-KZ" sz="2000" b="1" i="0" kern="1200" dirty="0">
            <a:latin typeface="Times New Roman" panose="02020603050405020304" pitchFamily="18" charset="0"/>
            <a:cs typeface="Times New Roman" panose="02020603050405020304" pitchFamily="18" charset="0"/>
          </a:endParaRPr>
        </a:p>
      </dsp:txBody>
      <dsp:txXfrm>
        <a:off x="5392514" y="3479093"/>
        <a:ext cx="4344598" cy="139027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01CAA9-BA84-4052-A731-48A9A52DF55D}">
      <dsp:nvSpPr>
        <dsp:cNvPr id="0" name=""/>
        <dsp:cNvSpPr/>
      </dsp:nvSpPr>
      <dsp:spPr>
        <a:xfrm rot="5400000">
          <a:off x="4242788" y="-1134274"/>
          <a:ext cx="4553505" cy="7975821"/>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100000"/>
            </a:lnSpc>
            <a:spcBef>
              <a:spcPct val="0"/>
            </a:spcBef>
            <a:spcAft>
              <a:spcPts val="0"/>
            </a:spcAft>
            <a:buFont typeface="Calibri" panose="020F0502020204030204" pitchFamily="34" charset="0"/>
            <a:buChar char="-"/>
          </a:pPr>
          <a:r>
            <a:rPr lang="kk-KZ" sz="1800" kern="1200" dirty="0">
              <a:solidFill>
                <a:schemeClr val="tx1"/>
              </a:solidFill>
              <a:latin typeface="Times New Roman" panose="02020603050405020304" pitchFamily="18" charset="0"/>
              <a:cs typeface="Times New Roman" panose="02020603050405020304" pitchFamily="18" charset="0"/>
            </a:rPr>
            <a:t>нарықтың көлемін анықтау: бұл үшін ресми статистикалық деректер,тауарлардың экспорты мен импорты бойынша деректер пайдаланылады, сондай-ақ халықтың саны, қандай да бір өнімдерді тұтынуы, табыс деңгейі және т.б. бойынша деректерді ескере отырып есептеулер жүргізіледі (</a:t>
          </a:r>
          <a:r>
            <a:rPr lang="kk-KZ" sz="1800" i="1" kern="1200" dirty="0">
              <a:solidFill>
                <a:schemeClr val="tx1"/>
              </a:solidFill>
              <a:latin typeface="Times New Roman" panose="02020603050405020304" pitchFamily="18" charset="0"/>
              <a:cs typeface="Times New Roman" panose="02020603050405020304" pitchFamily="18" charset="0"/>
            </a:rPr>
            <a:t>қауымдастықтан, мемлекеттік статистика сайтынан алуға немесе интернеттен іздеуге болады</a:t>
          </a:r>
          <a:r>
            <a:rPr lang="kk-KZ" sz="1800" kern="1200" dirty="0">
              <a:solidFill>
                <a:schemeClr val="tx1"/>
              </a:solidFill>
              <a:latin typeface="Times New Roman" panose="02020603050405020304" pitchFamily="18" charset="0"/>
              <a:cs typeface="Times New Roman" panose="02020603050405020304" pitchFamily="18" charset="0"/>
            </a:rPr>
            <a:t>);</a:t>
          </a:r>
          <a:endParaRPr lang="ru-KZ"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100000"/>
            </a:lnSpc>
            <a:spcBef>
              <a:spcPct val="0"/>
            </a:spcBef>
            <a:spcAft>
              <a:spcPts val="0"/>
            </a:spcAft>
            <a:buFont typeface="Calibri" panose="020F0502020204030204" pitchFamily="34" charset="0"/>
            <a:buChar char="-"/>
          </a:pPr>
          <a:r>
            <a:rPr lang="kk-KZ" sz="1800" kern="1200">
              <a:solidFill>
                <a:schemeClr val="tx1"/>
              </a:solidFill>
              <a:latin typeface="Times New Roman" panose="02020603050405020304" pitchFamily="18" charset="0"/>
              <a:cs typeface="Times New Roman" panose="02020603050405020304" pitchFamily="18" charset="0"/>
            </a:rPr>
            <a:t>жекелеген көрсеткіштер мен сараптамалық пікірлердің жарияланымдарына негізделе отырып, нарықтық трендтерді анықтау </a:t>
          </a:r>
          <a:r>
            <a:rPr lang="kk-KZ" sz="1800" i="1" kern="1200">
              <a:solidFill>
                <a:schemeClr val="tx1"/>
              </a:solidFill>
              <a:latin typeface="Times New Roman" panose="02020603050405020304" pitchFamily="18" charset="0"/>
              <a:cs typeface="Times New Roman" panose="02020603050405020304" pitchFamily="18" charset="0"/>
            </a:rPr>
            <a:t>(Instagram-дағы лайк санын, бәсекелестер аудиториясының өсуін және т.б. байқауға болады)</a:t>
          </a:r>
          <a:r>
            <a:rPr lang="kk-KZ" sz="1800" kern="1200">
              <a:solidFill>
                <a:schemeClr val="tx1"/>
              </a:solidFill>
              <a:latin typeface="Times New Roman" panose="02020603050405020304" pitchFamily="18" charset="0"/>
              <a:cs typeface="Times New Roman" panose="02020603050405020304" pitchFamily="18" charset="0"/>
            </a:rPr>
            <a:t>;</a:t>
          </a:r>
          <a:endParaRPr lang="ru-KZ" sz="1800" kern="120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100000"/>
            </a:lnSpc>
            <a:spcBef>
              <a:spcPct val="0"/>
            </a:spcBef>
            <a:spcAft>
              <a:spcPts val="0"/>
            </a:spcAft>
            <a:buFont typeface="Calibri" panose="020F0502020204030204" pitchFamily="34" charset="0"/>
            <a:buChar char="-"/>
          </a:pPr>
          <a:r>
            <a:rPr lang="kk-KZ" sz="1800" kern="1200" dirty="0">
              <a:solidFill>
                <a:schemeClr val="tx1"/>
              </a:solidFill>
              <a:latin typeface="Times New Roman" panose="02020603050405020304" pitchFamily="18" charset="0"/>
              <a:cs typeface="Times New Roman" panose="02020603050405020304" pitchFamily="18" charset="0"/>
            </a:rPr>
            <a:t>ашық есептерді, сайттарды, жаңалықтарды, мемлекеттік бағдарламаларды </a:t>
          </a:r>
          <a:r>
            <a:rPr lang="kk-KZ" sz="1800" i="1" kern="1200" dirty="0">
              <a:solidFill>
                <a:schemeClr val="tx1"/>
              </a:solidFill>
              <a:latin typeface="Times New Roman" panose="02020603050405020304" pitchFamily="18" charset="0"/>
              <a:cs typeface="Times New Roman" panose="02020603050405020304" pitchFamily="18" charset="0"/>
            </a:rPr>
            <a:t>(2gis, OLX, Satu.kz немесе мамандандырылған сайттар, мысалы, Krisha.kz) </a:t>
          </a:r>
          <a:r>
            <a:rPr lang="kk-KZ" sz="1800" kern="1200" dirty="0">
              <a:solidFill>
                <a:schemeClr val="tx1"/>
              </a:solidFill>
              <a:latin typeface="Times New Roman" panose="02020603050405020304" pitchFamily="18" charset="0"/>
              <a:cs typeface="Times New Roman" panose="02020603050405020304" pitchFamily="18" charset="0"/>
            </a:rPr>
            <a:t>пайдалана отырып бәсекелестер картасын құру;</a:t>
          </a:r>
          <a:endParaRPr lang="ru-KZ"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100000"/>
            </a:lnSpc>
            <a:spcBef>
              <a:spcPct val="0"/>
            </a:spcBef>
            <a:spcAft>
              <a:spcPts val="0"/>
            </a:spcAft>
            <a:buFont typeface="Calibri" panose="020F0502020204030204" pitchFamily="34" charset="0"/>
            <a:buChar char="-"/>
          </a:pPr>
          <a:r>
            <a:rPr lang="kk-KZ" sz="1800" kern="1200">
              <a:solidFill>
                <a:schemeClr val="tx1"/>
              </a:solidFill>
              <a:latin typeface="Times New Roman" panose="02020603050405020304" pitchFamily="18" charset="0"/>
              <a:cs typeface="Times New Roman" panose="02020603050405020304" pitchFamily="18" charset="0"/>
            </a:rPr>
            <a:t>өндірушілер сайттарында жарияланған баға және өнім ұсыныстары</a:t>
          </a:r>
          <a:r>
            <a:rPr lang="kk-KZ" sz="1800" i="1" kern="1200">
              <a:solidFill>
                <a:schemeClr val="tx1"/>
              </a:solidFill>
              <a:latin typeface="Times New Roman" panose="02020603050405020304" pitchFamily="18" charset="0"/>
              <a:cs typeface="Times New Roman" panose="02020603050405020304" pitchFamily="18" charset="0"/>
            </a:rPr>
            <a:t> (әлеуетті сатып алушылар ретінде ақпарат сұрауға қысылмаңыз)</a:t>
          </a:r>
          <a:r>
            <a:rPr lang="kk-KZ" sz="1800" kern="1200">
              <a:solidFill>
                <a:schemeClr val="tx1"/>
              </a:solidFill>
              <a:latin typeface="Times New Roman" panose="02020603050405020304" pitchFamily="18" charset="0"/>
              <a:cs typeface="Times New Roman" panose="02020603050405020304" pitchFamily="18" charset="0"/>
            </a:rPr>
            <a:t>.</a:t>
          </a:r>
          <a:endParaRPr lang="ru-KZ" sz="1800" kern="1200">
            <a:solidFill>
              <a:schemeClr val="tx1"/>
            </a:solidFill>
            <a:latin typeface="Times New Roman" panose="02020603050405020304" pitchFamily="18" charset="0"/>
            <a:cs typeface="Times New Roman" panose="02020603050405020304" pitchFamily="18" charset="0"/>
          </a:endParaRPr>
        </a:p>
      </dsp:txBody>
      <dsp:txXfrm rot="-5400000">
        <a:off x="2531630" y="799168"/>
        <a:ext cx="7753537" cy="4108937"/>
      </dsp:txXfrm>
    </dsp:sp>
    <dsp:sp modelId="{56DEBD42-0C6A-4F83-9A1A-1D8EB38553C0}">
      <dsp:nvSpPr>
        <dsp:cNvPr id="0" name=""/>
        <dsp:cNvSpPr/>
      </dsp:nvSpPr>
      <dsp:spPr>
        <a:xfrm>
          <a:off x="0" y="0"/>
          <a:ext cx="2548420" cy="569188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100000"/>
            </a:lnSpc>
            <a:spcBef>
              <a:spcPct val="0"/>
            </a:spcBef>
            <a:spcAft>
              <a:spcPts val="0"/>
            </a:spcAft>
            <a:buNone/>
          </a:pPr>
          <a:r>
            <a:rPr lang="kk-KZ" sz="2700" i="1" kern="1200" dirty="0">
              <a:solidFill>
                <a:schemeClr val="tx1"/>
              </a:solidFill>
              <a:latin typeface="Times New Roman" panose="02020603050405020304" pitchFamily="18" charset="0"/>
              <a:cs typeface="Times New Roman" panose="02020603050405020304" pitchFamily="18" charset="0"/>
            </a:rPr>
            <a:t>Кабинеттік зерттеулер келесі міндеттерді шешу үшін қолданылады:</a:t>
          </a:r>
          <a:endParaRPr lang="ru-KZ" sz="2700" kern="1200" dirty="0">
            <a:solidFill>
              <a:schemeClr val="tx1"/>
            </a:solidFill>
            <a:latin typeface="Times New Roman" panose="02020603050405020304" pitchFamily="18" charset="0"/>
            <a:cs typeface="Times New Roman" panose="02020603050405020304" pitchFamily="18" charset="0"/>
          </a:endParaRPr>
        </a:p>
      </dsp:txBody>
      <dsp:txXfrm>
        <a:off x="124404" y="124404"/>
        <a:ext cx="2299612" cy="54430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A1BFD-08DB-470F-91FB-DF4D1B54B8B9}">
      <dsp:nvSpPr>
        <dsp:cNvPr id="0" name=""/>
        <dsp:cNvSpPr/>
      </dsp:nvSpPr>
      <dsp:spPr>
        <a:xfrm>
          <a:off x="0" y="0"/>
          <a:ext cx="9872663" cy="54384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kk-KZ" sz="4800" i="1" kern="1200" dirty="0">
              <a:solidFill>
                <a:schemeClr val="tx1"/>
              </a:solidFill>
              <a:latin typeface="Times New Roman" panose="02020603050405020304" pitchFamily="18" charset="0"/>
              <a:cs typeface="Times New Roman" panose="02020603050405020304" pitchFamily="18" charset="0"/>
            </a:rPr>
            <a:t>Далалық зерттеуде ақпарат алу әдістері келесідей болуы мүмкін: </a:t>
          </a:r>
          <a:endParaRPr lang="ru-KZ" sz="4800" kern="1200" dirty="0">
            <a:solidFill>
              <a:schemeClr val="tx1"/>
            </a:solidFill>
            <a:latin typeface="Times New Roman" panose="02020603050405020304" pitchFamily="18" charset="0"/>
            <a:cs typeface="Times New Roman" panose="02020603050405020304" pitchFamily="18" charset="0"/>
          </a:endParaRPr>
        </a:p>
      </dsp:txBody>
      <dsp:txXfrm>
        <a:off x="0" y="0"/>
        <a:ext cx="9872663" cy="1631536"/>
      </dsp:txXfrm>
    </dsp:sp>
    <dsp:sp modelId="{225BE976-E8C0-4F99-836E-7591F9904049}">
      <dsp:nvSpPr>
        <dsp:cNvPr id="0" name=""/>
        <dsp:cNvSpPr/>
      </dsp:nvSpPr>
      <dsp:spPr>
        <a:xfrm>
          <a:off x="987266" y="1632565"/>
          <a:ext cx="7898130" cy="6291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Font typeface="Calibri" panose="020F0502020204030204" pitchFamily="34" charset="0"/>
            <a:buNone/>
          </a:pPr>
          <a:r>
            <a:rPr lang="kk-KZ" sz="1900" kern="1200" dirty="0">
              <a:solidFill>
                <a:schemeClr val="tx1"/>
              </a:solidFill>
              <a:latin typeface="Times New Roman" panose="02020603050405020304" pitchFamily="18" charset="0"/>
              <a:cs typeface="Times New Roman" panose="02020603050405020304" pitchFamily="18" charset="0"/>
            </a:rPr>
            <a:t>сұрақ</a:t>
          </a:r>
          <a:r>
            <a:rPr lang="ru-RU" sz="1900" kern="1200" dirty="0">
              <a:solidFill>
                <a:schemeClr val="tx1"/>
              </a:solidFill>
              <a:latin typeface="Times New Roman" panose="02020603050405020304" pitchFamily="18" charset="0"/>
              <a:cs typeface="Times New Roman" panose="02020603050405020304" pitchFamily="18" charset="0"/>
            </a:rPr>
            <a:t>-</a:t>
          </a:r>
          <a:r>
            <a:rPr lang="ru-RU" sz="1900" kern="1200" dirty="0" err="1">
              <a:solidFill>
                <a:schemeClr val="tx1"/>
              </a:solidFill>
              <a:latin typeface="Times New Roman" panose="02020603050405020304" pitchFamily="18" charset="0"/>
              <a:cs typeface="Times New Roman" panose="02020603050405020304" pitchFamily="18" charset="0"/>
            </a:rPr>
            <a:t>жауап</a:t>
          </a:r>
          <a:r>
            <a:rPr lang="kk-KZ" sz="1900" kern="1200" dirty="0">
              <a:solidFill>
                <a:schemeClr val="tx1"/>
              </a:solidFill>
              <a:latin typeface="Times New Roman" panose="02020603050405020304" pitchFamily="18" charset="0"/>
              <a:cs typeface="Times New Roman" panose="02020603050405020304" pitchFamily="18" charset="0"/>
            </a:rPr>
            <a:t> (телефон арқылы, көшеде, әлеуметтік желілер арқылы);</a:t>
          </a:r>
          <a:endParaRPr lang="ru-KZ" sz="1900" kern="1200" dirty="0">
            <a:solidFill>
              <a:schemeClr val="tx1"/>
            </a:solidFill>
            <a:latin typeface="Times New Roman" panose="02020603050405020304" pitchFamily="18" charset="0"/>
            <a:cs typeface="Times New Roman" panose="02020603050405020304" pitchFamily="18" charset="0"/>
          </a:endParaRPr>
        </a:p>
      </dsp:txBody>
      <dsp:txXfrm>
        <a:off x="1005693" y="1650992"/>
        <a:ext cx="7861276" cy="592299"/>
      </dsp:txXfrm>
    </dsp:sp>
    <dsp:sp modelId="{B9D4DEF8-8BD2-46CC-A108-6C538D4BC357}">
      <dsp:nvSpPr>
        <dsp:cNvPr id="0" name=""/>
        <dsp:cNvSpPr/>
      </dsp:nvSpPr>
      <dsp:spPr>
        <a:xfrm>
          <a:off x="987266" y="2358511"/>
          <a:ext cx="7898130" cy="6291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Font typeface="Calibri" panose="020F0502020204030204" pitchFamily="34" charset="0"/>
            <a:buNone/>
          </a:pPr>
          <a:r>
            <a:rPr lang="kk-KZ" sz="1900" kern="1200" dirty="0">
              <a:solidFill>
                <a:schemeClr val="tx1"/>
              </a:solidFill>
              <a:latin typeface="Times New Roman" panose="02020603050405020304" pitchFamily="18" charset="0"/>
              <a:cs typeface="Times New Roman" panose="02020603050405020304" pitchFamily="18" charset="0"/>
            </a:rPr>
            <a:t>сауалнама жүргізу (онлайн немесе офлайн);</a:t>
          </a:r>
          <a:endParaRPr lang="ru-KZ" sz="1900" kern="1200" dirty="0">
            <a:solidFill>
              <a:schemeClr val="tx1"/>
            </a:solidFill>
            <a:latin typeface="Times New Roman" panose="02020603050405020304" pitchFamily="18" charset="0"/>
            <a:cs typeface="Times New Roman" panose="02020603050405020304" pitchFamily="18" charset="0"/>
          </a:endParaRPr>
        </a:p>
      </dsp:txBody>
      <dsp:txXfrm>
        <a:off x="1005693" y="2376938"/>
        <a:ext cx="7861276" cy="592299"/>
      </dsp:txXfrm>
    </dsp:sp>
    <dsp:sp modelId="{6F87C73F-57EA-499F-A120-744D633C43BE}">
      <dsp:nvSpPr>
        <dsp:cNvPr id="0" name=""/>
        <dsp:cNvSpPr/>
      </dsp:nvSpPr>
      <dsp:spPr>
        <a:xfrm>
          <a:off x="987266" y="3084457"/>
          <a:ext cx="7898130" cy="6291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Font typeface="Calibri" panose="020F0502020204030204" pitchFamily="34" charset="0"/>
            <a:buNone/>
          </a:pPr>
          <a:r>
            <a:rPr lang="kk-KZ" sz="1900" kern="1200" dirty="0">
              <a:solidFill>
                <a:schemeClr val="tx1"/>
              </a:solidFill>
              <a:latin typeface="Times New Roman" panose="02020603050405020304" pitchFamily="18" charset="0"/>
              <a:cs typeface="Times New Roman" panose="02020603050405020304" pitchFamily="18" charset="0"/>
            </a:rPr>
            <a:t>бақылау (тұтынушыларға балмұздақтың дәмін көруді ұсыныңыз және олардың бет-әлпетінен оның ұнаған-ұнамағанын түсінесіз);</a:t>
          </a:r>
          <a:endParaRPr lang="ru-KZ" sz="1900" kern="1200" dirty="0">
            <a:solidFill>
              <a:schemeClr val="tx1"/>
            </a:solidFill>
            <a:latin typeface="Times New Roman" panose="02020603050405020304" pitchFamily="18" charset="0"/>
            <a:cs typeface="Times New Roman" panose="02020603050405020304" pitchFamily="18" charset="0"/>
          </a:endParaRPr>
        </a:p>
      </dsp:txBody>
      <dsp:txXfrm>
        <a:off x="1005693" y="3102884"/>
        <a:ext cx="7861276" cy="592299"/>
      </dsp:txXfrm>
    </dsp:sp>
    <dsp:sp modelId="{4E98F89C-C956-4B6D-A3CF-0FE1C14724F1}">
      <dsp:nvSpPr>
        <dsp:cNvPr id="0" name=""/>
        <dsp:cNvSpPr/>
      </dsp:nvSpPr>
      <dsp:spPr>
        <a:xfrm>
          <a:off x="987266" y="3810403"/>
          <a:ext cx="7898130" cy="6291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Font typeface="Calibri" panose="020F0502020204030204" pitchFamily="34" charset="0"/>
            <a:buNone/>
          </a:pPr>
          <a:r>
            <a:rPr lang="kk-KZ" sz="1900" kern="1200">
              <a:solidFill>
                <a:schemeClr val="tx1"/>
              </a:solidFill>
              <a:latin typeface="Times New Roman" panose="02020603050405020304" pitchFamily="18" charset="0"/>
              <a:cs typeface="Times New Roman" panose="02020603050405020304" pitchFamily="18" charset="0"/>
            </a:rPr>
            <a:t>эксперимент (таңдауға екі дәм ұсыныңыз);</a:t>
          </a:r>
          <a:endParaRPr lang="ru-KZ" sz="1900" kern="1200">
            <a:solidFill>
              <a:schemeClr val="tx1"/>
            </a:solidFill>
            <a:latin typeface="Times New Roman" panose="02020603050405020304" pitchFamily="18" charset="0"/>
            <a:cs typeface="Times New Roman" panose="02020603050405020304" pitchFamily="18" charset="0"/>
          </a:endParaRPr>
        </a:p>
      </dsp:txBody>
      <dsp:txXfrm>
        <a:off x="1005693" y="3828830"/>
        <a:ext cx="7861276" cy="592299"/>
      </dsp:txXfrm>
    </dsp:sp>
    <dsp:sp modelId="{890C8EF6-3CC0-4E2A-BE8D-61A2168CD4D0}">
      <dsp:nvSpPr>
        <dsp:cNvPr id="0" name=""/>
        <dsp:cNvSpPr/>
      </dsp:nvSpPr>
      <dsp:spPr>
        <a:xfrm>
          <a:off x="987266" y="4536349"/>
          <a:ext cx="7898130" cy="6291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Font typeface="Calibri" panose="020F0502020204030204" pitchFamily="34" charset="0"/>
            <a:buNone/>
          </a:pPr>
          <a:r>
            <a:rPr lang="kk-KZ" sz="1900" kern="1200" dirty="0">
              <a:solidFill>
                <a:schemeClr val="tx1"/>
              </a:solidFill>
              <a:latin typeface="Times New Roman" panose="02020603050405020304" pitchFamily="18" charset="0"/>
              <a:cs typeface="Times New Roman" panose="02020603050405020304" pitchFamily="18" charset="0"/>
            </a:rPr>
            <a:t>имитация (балмұздақ әлі жоқ болса, суреттерді басып шығаруға немесе оның ерекшеліктері туралы айтуға болады).</a:t>
          </a:r>
          <a:endParaRPr lang="ru-KZ" sz="1900" kern="1200" dirty="0">
            <a:solidFill>
              <a:schemeClr val="tx1"/>
            </a:solidFill>
            <a:latin typeface="Times New Roman" panose="02020603050405020304" pitchFamily="18" charset="0"/>
            <a:cs typeface="Times New Roman" panose="02020603050405020304" pitchFamily="18" charset="0"/>
          </a:endParaRPr>
        </a:p>
      </dsp:txBody>
      <dsp:txXfrm>
        <a:off x="1005693" y="4554776"/>
        <a:ext cx="7861276" cy="5922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67EB5-1A96-4F00-B294-37F796393CDD}">
      <dsp:nvSpPr>
        <dsp:cNvPr id="0" name=""/>
        <dsp:cNvSpPr/>
      </dsp:nvSpPr>
      <dsp:spPr>
        <a:xfrm>
          <a:off x="0" y="0"/>
          <a:ext cx="9872663" cy="52021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kk-KZ" sz="2300" b="1" i="0" kern="1200" dirty="0">
              <a:solidFill>
                <a:schemeClr val="tx1"/>
              </a:solidFill>
              <a:latin typeface="Times New Roman" panose="02020603050405020304" pitchFamily="18" charset="0"/>
              <a:cs typeface="Times New Roman" panose="02020603050405020304" pitchFamily="18" charset="0"/>
            </a:rPr>
            <a:t>Мақсатты аудитория (МА) </a:t>
          </a:r>
          <a:r>
            <a:rPr lang="kk-KZ" sz="2300" i="0" kern="1200" dirty="0">
              <a:solidFill>
                <a:schemeClr val="tx1"/>
              </a:solidFill>
              <a:latin typeface="Times New Roman" panose="02020603050405020304" pitchFamily="18" charset="0"/>
              <a:cs typeface="Times New Roman" panose="02020603050405020304" pitchFamily="18" charset="0"/>
            </a:rPr>
            <a:t>– кейбір сипаттамалары, қасиеттері, қызығушылықтары ортақ, сол себепті нақты ұсынылатын тауарға немесе қызметке, маркетингтік ұсыныстарға немесе лозунгілерге өнім өндірушілер күтіп отырғандай назар аудару ықтималдығы жоғары адамдар тобы.</a:t>
          </a:r>
          <a:endParaRPr lang="ru-KZ" sz="2300" i="0" kern="1200" dirty="0">
            <a:solidFill>
              <a:schemeClr val="tx1"/>
            </a:solidFill>
            <a:latin typeface="Times New Roman" panose="02020603050405020304" pitchFamily="18" charset="0"/>
            <a:cs typeface="Times New Roman" panose="02020603050405020304" pitchFamily="18" charset="0"/>
          </a:endParaRPr>
        </a:p>
      </dsp:txBody>
      <dsp:txXfrm>
        <a:off x="0" y="0"/>
        <a:ext cx="9872663" cy="1560644"/>
      </dsp:txXfrm>
    </dsp:sp>
    <dsp:sp modelId="{0B5968B5-C2F6-458E-9814-2F4C35A6505C}">
      <dsp:nvSpPr>
        <dsp:cNvPr id="0" name=""/>
        <dsp:cNvSpPr/>
      </dsp:nvSpPr>
      <dsp:spPr>
        <a:xfrm>
          <a:off x="987266" y="1561088"/>
          <a:ext cx="7898130" cy="102201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kk-KZ" sz="1800" i="0" kern="1200" dirty="0">
              <a:solidFill>
                <a:schemeClr val="tx1"/>
              </a:solidFill>
              <a:latin typeface="Times New Roman" panose="02020603050405020304" pitchFamily="18" charset="0"/>
              <a:cs typeface="Times New Roman" panose="02020603050405020304" pitchFamily="18" charset="0"/>
            </a:rPr>
            <a:t>МА-ның басты қасиеті оның қажеттіліктерінен және белгілі бір тақырыптарға қызығушылығынан тұрады, соның негізінде осы МА</a:t>
          </a:r>
          <a:r>
            <a:rPr lang="ru-RU" sz="1800" i="0" kern="1200" dirty="0">
              <a:solidFill>
                <a:schemeClr val="tx1"/>
              </a:solidFill>
              <a:latin typeface="Times New Roman" panose="02020603050405020304" pitchFamily="18" charset="0"/>
              <a:cs typeface="Times New Roman" panose="02020603050405020304" pitchFamily="18" charset="0"/>
            </a:rPr>
            <a:t>-</a:t>
          </a:r>
          <a:r>
            <a:rPr lang="kk-KZ" sz="1800" i="0" kern="1200" dirty="0">
              <a:solidFill>
                <a:schemeClr val="tx1"/>
              </a:solidFill>
              <a:latin typeface="Times New Roman" panose="02020603050405020304" pitchFamily="18" charset="0"/>
              <a:cs typeface="Times New Roman" panose="02020603050405020304" pitchFamily="18" charset="0"/>
            </a:rPr>
            <a:t> ға қандай да бір тауарларды немесе қызметтерді нәтижелі ұсынуға,  табысты сатуға болады</a:t>
          </a:r>
          <a:endParaRPr lang="ru-KZ" sz="1800" i="0" kern="1200" dirty="0">
            <a:solidFill>
              <a:schemeClr val="tx1"/>
            </a:solidFill>
            <a:latin typeface="Times New Roman" panose="02020603050405020304" pitchFamily="18" charset="0"/>
            <a:cs typeface="Times New Roman" panose="02020603050405020304" pitchFamily="18" charset="0"/>
          </a:endParaRPr>
        </a:p>
      </dsp:txBody>
      <dsp:txXfrm>
        <a:off x="1017200" y="1591022"/>
        <a:ext cx="7838262" cy="962145"/>
      </dsp:txXfrm>
    </dsp:sp>
    <dsp:sp modelId="{A56F63F1-5255-4DD8-A406-92C2A9E45C27}">
      <dsp:nvSpPr>
        <dsp:cNvPr id="0" name=""/>
        <dsp:cNvSpPr/>
      </dsp:nvSpPr>
      <dsp:spPr>
        <a:xfrm>
          <a:off x="987266" y="2740335"/>
          <a:ext cx="7898130" cy="102201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kk-KZ" sz="1800" i="0" kern="1200" dirty="0">
              <a:solidFill>
                <a:schemeClr val="tx1"/>
              </a:solidFill>
              <a:latin typeface="Times New Roman" panose="02020603050405020304" pitchFamily="18" charset="0"/>
              <a:cs typeface="Times New Roman" panose="02020603050405020304" pitchFamily="18" charset="0"/>
            </a:rPr>
            <a:t>МА өнімнің соңғы пайдаланушысымен әрқашан сәйкес келе бермейді</a:t>
          </a:r>
          <a:endParaRPr lang="ru-KZ" sz="1800" i="0" kern="1200" dirty="0">
            <a:solidFill>
              <a:schemeClr val="tx1"/>
            </a:solidFill>
            <a:latin typeface="Times New Roman" panose="02020603050405020304" pitchFamily="18" charset="0"/>
            <a:cs typeface="Times New Roman" panose="02020603050405020304" pitchFamily="18" charset="0"/>
          </a:endParaRPr>
        </a:p>
      </dsp:txBody>
      <dsp:txXfrm>
        <a:off x="1017200" y="2770269"/>
        <a:ext cx="7838262" cy="962145"/>
      </dsp:txXfrm>
    </dsp:sp>
    <dsp:sp modelId="{EA7DFE9E-2E9A-4360-A943-5AFD95D701AE}">
      <dsp:nvSpPr>
        <dsp:cNvPr id="0" name=""/>
        <dsp:cNvSpPr/>
      </dsp:nvSpPr>
      <dsp:spPr>
        <a:xfrm>
          <a:off x="987266" y="3919582"/>
          <a:ext cx="7898130" cy="102201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kk-KZ" sz="1800" i="0" kern="1200" dirty="0">
              <a:solidFill>
                <a:schemeClr val="tx1"/>
              </a:solidFill>
              <a:latin typeface="Times New Roman" panose="02020603050405020304" pitchFamily="18" charset="0"/>
              <a:cs typeface="Times New Roman" panose="02020603050405020304" pitchFamily="18" charset="0"/>
            </a:rPr>
            <a:t>МА</a:t>
          </a:r>
          <a:r>
            <a:rPr lang="ru-RU" sz="1800" i="0" kern="1200" dirty="0">
              <a:solidFill>
                <a:schemeClr val="tx1"/>
              </a:solidFill>
              <a:latin typeface="Times New Roman" panose="02020603050405020304" pitchFamily="18" charset="0"/>
              <a:cs typeface="Times New Roman" panose="02020603050405020304" pitchFamily="18" charset="0"/>
            </a:rPr>
            <a:t>-</a:t>
          </a:r>
          <a:r>
            <a:rPr lang="kk-KZ" sz="1800" i="0" kern="1200" dirty="0">
              <a:solidFill>
                <a:schemeClr val="tx1"/>
              </a:solidFill>
              <a:latin typeface="Times New Roman" panose="02020603050405020304" pitchFamily="18" charset="0"/>
              <a:cs typeface="Times New Roman" panose="02020603050405020304" pitchFamily="18" charset="0"/>
            </a:rPr>
            <a:t>ны түсіну жарнамадан үнемдеуге, клиентке бағытталған, үздік өнімді және т.б. жасауға мүмкіндік береді.</a:t>
          </a:r>
          <a:endParaRPr lang="ru-KZ" sz="1800" i="0" kern="1200" dirty="0">
            <a:solidFill>
              <a:schemeClr val="tx1"/>
            </a:solidFill>
            <a:latin typeface="Times New Roman" panose="02020603050405020304" pitchFamily="18" charset="0"/>
            <a:cs typeface="Times New Roman" panose="02020603050405020304" pitchFamily="18" charset="0"/>
          </a:endParaRPr>
        </a:p>
      </dsp:txBody>
      <dsp:txXfrm>
        <a:off x="1017200" y="3949516"/>
        <a:ext cx="7838262" cy="96214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4E8A66-0E4A-438A-8887-DB7E903465EB}">
      <dsp:nvSpPr>
        <dsp:cNvPr id="0" name=""/>
        <dsp:cNvSpPr/>
      </dsp:nvSpPr>
      <dsp:spPr>
        <a:xfrm rot="5400000">
          <a:off x="-1297332" y="1300883"/>
          <a:ext cx="5369707" cy="2775042"/>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kk-KZ" sz="3600" i="1" kern="1200" dirty="0">
              <a:solidFill>
                <a:schemeClr val="tx1"/>
              </a:solidFill>
              <a:latin typeface="Times New Roman" panose="02020603050405020304" pitchFamily="18" charset="0"/>
              <a:cs typeface="Times New Roman" panose="02020603050405020304" pitchFamily="18" charset="0"/>
            </a:rPr>
            <a:t>Мақсатты аудиторияны мамандар екі негізгі түрге бөледі</a:t>
          </a:r>
          <a:r>
            <a:rPr lang="kk-KZ" sz="3600" kern="1200" dirty="0">
              <a:solidFill>
                <a:schemeClr val="tx1"/>
              </a:solidFill>
              <a:latin typeface="Times New Roman" panose="02020603050405020304" pitchFamily="18" charset="0"/>
              <a:cs typeface="Times New Roman" panose="02020603050405020304" pitchFamily="18" charset="0"/>
            </a:rPr>
            <a:t>:</a:t>
          </a:r>
          <a:endParaRPr lang="ru-KZ" sz="3600" kern="1200" dirty="0">
            <a:solidFill>
              <a:schemeClr val="tx1"/>
            </a:solidFill>
            <a:latin typeface="Times New Roman" panose="02020603050405020304" pitchFamily="18" charset="0"/>
            <a:cs typeface="Times New Roman" panose="02020603050405020304" pitchFamily="18" charset="0"/>
          </a:endParaRPr>
        </a:p>
      </dsp:txBody>
      <dsp:txXfrm rot="-5400000">
        <a:off x="1" y="1391071"/>
        <a:ext cx="2775042" cy="2594665"/>
      </dsp:txXfrm>
    </dsp:sp>
    <dsp:sp modelId="{F84B9DA5-770C-4A95-B9D5-1682876D7F3D}">
      <dsp:nvSpPr>
        <dsp:cNvPr id="0" name=""/>
        <dsp:cNvSpPr/>
      </dsp:nvSpPr>
      <dsp:spPr>
        <a:xfrm rot="5400000">
          <a:off x="4530634" y="-1748491"/>
          <a:ext cx="3975087" cy="7486271"/>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Font typeface="Calibri" panose="020F0502020204030204" pitchFamily="34" charset="0"/>
            <a:buChar char="-"/>
          </a:pPr>
          <a:r>
            <a:rPr lang="kk-KZ" sz="2400" b="1" kern="1200" dirty="0">
              <a:solidFill>
                <a:schemeClr val="tx1"/>
              </a:solidFill>
              <a:latin typeface="Times New Roman" panose="02020603050405020304" pitchFamily="18" charset="0"/>
              <a:cs typeface="Times New Roman" panose="02020603050405020304" pitchFamily="18" charset="0"/>
            </a:rPr>
            <a:t>негізгі бөлім: </a:t>
          </a:r>
          <a:r>
            <a:rPr lang="kk-KZ" sz="2400" kern="1200" dirty="0">
              <a:solidFill>
                <a:schemeClr val="tx1"/>
              </a:solidFill>
              <a:latin typeface="Times New Roman" panose="02020603050405020304" pitchFamily="18" charset="0"/>
              <a:cs typeface="Times New Roman" panose="02020603050405020304" pitchFamily="18" charset="0"/>
            </a:rPr>
            <a:t>қандай брендті сатып алу және қандай қызметтерге тапсырыс беру туралы тікелей шешім қабылдайтын адамдар, яғни болашақ мәміленің бастамашысы, қаражат иелері;</a:t>
          </a:r>
          <a:endParaRPr lang="ru-KZ" sz="24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Font typeface="Calibri" panose="020F0502020204030204" pitchFamily="34" charset="0"/>
            <a:buNone/>
          </a:pPr>
          <a:endParaRPr lang="ru-KZ" sz="24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Font typeface="Calibri" panose="020F0502020204030204" pitchFamily="34" charset="0"/>
            <a:buChar char="-"/>
          </a:pPr>
          <a:r>
            <a:rPr lang="kk-KZ" sz="2400" b="1" kern="1200" dirty="0">
              <a:solidFill>
                <a:schemeClr val="tx1"/>
              </a:solidFill>
              <a:latin typeface="Times New Roman" panose="02020603050405020304" pitchFamily="18" charset="0"/>
              <a:cs typeface="Times New Roman" panose="02020603050405020304" pitchFamily="18" charset="0"/>
            </a:rPr>
            <a:t>жанама бөлім: </a:t>
          </a:r>
          <a:r>
            <a:rPr lang="kk-KZ" sz="2400" kern="1200" dirty="0">
              <a:solidFill>
                <a:schemeClr val="tx1"/>
              </a:solidFill>
              <a:latin typeface="Times New Roman" panose="02020603050405020304" pitchFamily="18" charset="0"/>
              <a:cs typeface="Times New Roman" panose="02020603050405020304" pitchFamily="18" charset="0"/>
            </a:rPr>
            <a:t>сипаттамасы әр түрлі, бірақ ортақ белгі – болашақ сатып алу немесе тапсырыс жасауда пассивті рөлге ие болуы, олар мәміленің бастамашысы бола алмайды, бір нәрсені сатып алу үшін қаражатты басқармайды.</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rot="-5400000">
        <a:off x="2775042" y="201149"/>
        <a:ext cx="7292223" cy="358699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A5684-B353-47BE-985F-1D73F57680F6}">
      <dsp:nvSpPr>
        <dsp:cNvPr id="0" name=""/>
        <dsp:cNvSpPr/>
      </dsp:nvSpPr>
      <dsp:spPr>
        <a:xfrm>
          <a:off x="0" y="2862"/>
          <a:ext cx="9872663" cy="54121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944" tIns="440944" rIns="440944" bIns="440944" numCol="1" spcCol="1270" anchor="ctr" anchorCtr="0">
          <a:noAutofit/>
        </a:bodyPr>
        <a:lstStyle/>
        <a:p>
          <a:pPr marL="0" lvl="0" indent="0" algn="ctr" defTabSz="2755900">
            <a:lnSpc>
              <a:spcPct val="90000"/>
            </a:lnSpc>
            <a:spcBef>
              <a:spcPct val="0"/>
            </a:spcBef>
            <a:spcAft>
              <a:spcPct val="35000"/>
            </a:spcAft>
            <a:buNone/>
          </a:pPr>
          <a:r>
            <a:rPr lang="kk-KZ" sz="6200" i="1" kern="1200" dirty="0">
              <a:solidFill>
                <a:schemeClr val="tx1"/>
              </a:solidFill>
              <a:latin typeface="Times New Roman" panose="02020603050405020304" pitchFamily="18" charset="0"/>
              <a:cs typeface="Times New Roman" panose="02020603050405020304" pitchFamily="18" charset="0"/>
            </a:rPr>
            <a:t>Мақсатты аудиторияның  негізгі топтары:</a:t>
          </a:r>
          <a:endParaRPr lang="ru-KZ" sz="6200" kern="1200" dirty="0">
            <a:solidFill>
              <a:schemeClr val="tx1"/>
            </a:solidFill>
            <a:latin typeface="Times New Roman" panose="02020603050405020304" pitchFamily="18" charset="0"/>
            <a:cs typeface="Times New Roman" panose="02020603050405020304" pitchFamily="18" charset="0"/>
          </a:endParaRPr>
        </a:p>
      </dsp:txBody>
      <dsp:txXfrm>
        <a:off x="0" y="2862"/>
        <a:ext cx="9872663" cy="2922577"/>
      </dsp:txXfrm>
    </dsp:sp>
    <dsp:sp modelId="{B010FB95-AEDD-4682-A168-852564477973}">
      <dsp:nvSpPr>
        <dsp:cNvPr id="0" name=""/>
        <dsp:cNvSpPr/>
      </dsp:nvSpPr>
      <dsp:spPr>
        <a:xfrm>
          <a:off x="4820" y="2523495"/>
          <a:ext cx="3287673" cy="286294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t" anchorCtr="0">
          <a:noAutofit/>
        </a:bodyPr>
        <a:lstStyle/>
        <a:p>
          <a:pPr marL="0" lvl="0" indent="0" algn="l" defTabSz="800100">
            <a:lnSpc>
              <a:spcPct val="90000"/>
            </a:lnSpc>
            <a:spcBef>
              <a:spcPct val="0"/>
            </a:spcBef>
            <a:spcAft>
              <a:spcPct val="35000"/>
            </a:spcAft>
            <a:buFont typeface="+mj-lt"/>
            <a:buNone/>
          </a:pPr>
          <a:r>
            <a:rPr lang="kk-KZ" sz="1800" b="1" i="1" kern="1200">
              <a:solidFill>
                <a:schemeClr val="tx1"/>
              </a:solidFill>
              <a:latin typeface="Times New Roman" panose="02020603050405020304" pitchFamily="18" charset="0"/>
              <a:cs typeface="Times New Roman" panose="02020603050405020304" pitchFamily="18" charset="0"/>
            </a:rPr>
            <a:t>Географиялық</a:t>
          </a:r>
          <a:r>
            <a:rPr lang="kk-KZ" sz="1800" kern="1200">
              <a:solidFill>
                <a:schemeClr val="tx1"/>
              </a:solidFill>
              <a:latin typeface="Times New Roman" panose="02020603050405020304" pitchFamily="18" charset="0"/>
              <a:cs typeface="Times New Roman" panose="02020603050405020304" pitchFamily="18" charset="0"/>
            </a:rPr>
            <a:t>:</a:t>
          </a:r>
          <a:endParaRPr lang="ru-KZ" sz="1800" kern="120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dirty="0">
              <a:solidFill>
                <a:schemeClr val="tx1"/>
              </a:solidFill>
              <a:latin typeface="Times New Roman" panose="02020603050405020304" pitchFamily="18" charset="0"/>
              <a:cs typeface="Times New Roman" panose="02020603050405020304" pitchFamily="18" charset="0"/>
            </a:rPr>
            <a:t>Олар қалада тұра ма,әлде ауылда ма?</a:t>
          </a:r>
          <a:endParaRPr lang="ru-KZ" sz="14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a:solidFill>
                <a:schemeClr val="tx1"/>
              </a:solidFill>
              <a:latin typeface="Times New Roman" panose="02020603050405020304" pitchFamily="18" charset="0"/>
              <a:cs typeface="Times New Roman" panose="02020603050405020304" pitchFamily="18" charset="0"/>
            </a:rPr>
            <a:t>Олар үлкен қалада тұра ма?</a:t>
          </a:r>
          <a:endParaRPr lang="ru-KZ" sz="1400" kern="120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dirty="0">
              <a:solidFill>
                <a:schemeClr val="tx1"/>
              </a:solidFill>
              <a:latin typeface="Times New Roman" panose="02020603050405020304" pitchFamily="18" charset="0"/>
              <a:cs typeface="Times New Roman" panose="02020603050405020304" pitchFamily="18" charset="0"/>
            </a:rPr>
            <a:t>Олар қандай елде тұрады?</a:t>
          </a:r>
          <a:endParaRPr lang="ru-KZ" sz="14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dirty="0">
              <a:solidFill>
                <a:schemeClr val="tx1"/>
              </a:solidFill>
              <a:latin typeface="Times New Roman" panose="02020603050405020304" pitchFamily="18" charset="0"/>
              <a:cs typeface="Times New Roman" panose="02020603050405020304" pitchFamily="18" charset="0"/>
            </a:rPr>
            <a:t>Климат сіздің өніміңізді сатуға әсер ете ме?</a:t>
          </a:r>
          <a:endParaRPr lang="ru-KZ" sz="14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a:solidFill>
                <a:schemeClr val="tx1"/>
              </a:solidFill>
              <a:latin typeface="Times New Roman" panose="02020603050405020304" pitchFamily="18" charset="0"/>
              <a:cs typeface="Times New Roman" panose="02020603050405020304" pitchFamily="18" charset="0"/>
            </a:rPr>
            <a:t>Интернет сіздің өніміңізді сатуға әсер ете ме?</a:t>
          </a:r>
          <a:endParaRPr lang="ru-KZ" sz="1400" kern="120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dirty="0">
              <a:solidFill>
                <a:schemeClr val="tx1"/>
              </a:solidFill>
              <a:latin typeface="Times New Roman" panose="02020603050405020304" pitchFamily="18" charset="0"/>
              <a:cs typeface="Times New Roman" panose="02020603050405020304" pitchFamily="18" charset="0"/>
            </a:rPr>
            <a:t>Олар қандай да бір белгілі бір аймақта тұра ма?</a:t>
          </a:r>
          <a:endParaRPr lang="ru-KZ" sz="1400" kern="1200" dirty="0">
            <a:solidFill>
              <a:schemeClr val="tx1"/>
            </a:solidFill>
            <a:latin typeface="Times New Roman" panose="02020603050405020304" pitchFamily="18" charset="0"/>
            <a:cs typeface="Times New Roman" panose="02020603050405020304" pitchFamily="18" charset="0"/>
          </a:endParaRPr>
        </a:p>
      </dsp:txBody>
      <dsp:txXfrm>
        <a:off x="4820" y="2523495"/>
        <a:ext cx="3287673" cy="2862940"/>
      </dsp:txXfrm>
    </dsp:sp>
    <dsp:sp modelId="{50B86472-281B-437C-822D-641061D20D2E}">
      <dsp:nvSpPr>
        <dsp:cNvPr id="0" name=""/>
        <dsp:cNvSpPr/>
      </dsp:nvSpPr>
      <dsp:spPr>
        <a:xfrm>
          <a:off x="3309163" y="2502647"/>
          <a:ext cx="3287673" cy="291525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t" anchorCtr="0">
          <a:noAutofit/>
        </a:bodyPr>
        <a:lstStyle/>
        <a:p>
          <a:pPr marL="0" lvl="0" indent="0" algn="l" defTabSz="800100">
            <a:lnSpc>
              <a:spcPct val="90000"/>
            </a:lnSpc>
            <a:spcBef>
              <a:spcPct val="0"/>
            </a:spcBef>
            <a:spcAft>
              <a:spcPct val="35000"/>
            </a:spcAft>
            <a:buFont typeface="+mj-lt"/>
            <a:buNone/>
          </a:pPr>
          <a:r>
            <a:rPr lang="kk-KZ" sz="1800" b="1" i="1" kern="1200" dirty="0">
              <a:solidFill>
                <a:schemeClr val="tx1"/>
              </a:solidFill>
              <a:latin typeface="Times New Roman" panose="02020603050405020304" pitchFamily="18" charset="0"/>
              <a:cs typeface="Times New Roman" panose="02020603050405020304" pitchFamily="18" charset="0"/>
            </a:rPr>
            <a:t>Демографиялық</a:t>
          </a:r>
          <a:r>
            <a:rPr lang="kk-KZ" sz="1800" kern="1200" dirty="0">
              <a:solidFill>
                <a:schemeClr val="tx1"/>
              </a:solidFill>
              <a:latin typeface="Times New Roman" panose="02020603050405020304" pitchFamily="18" charset="0"/>
              <a:cs typeface="Times New Roman" panose="02020603050405020304" pitchFamily="18" charset="0"/>
            </a:rPr>
            <a:t>:</a:t>
          </a:r>
          <a:endParaRPr lang="ru-KZ" sz="18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dirty="0">
              <a:solidFill>
                <a:schemeClr val="tx1"/>
              </a:solidFill>
              <a:latin typeface="Times New Roman" panose="02020603050405020304" pitchFamily="18" charset="0"/>
              <a:cs typeface="Times New Roman" panose="02020603050405020304" pitchFamily="18" charset="0"/>
            </a:rPr>
            <a:t>Олардың жасы қаншада?</a:t>
          </a:r>
          <a:endParaRPr lang="ru-KZ" sz="14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dirty="0">
              <a:solidFill>
                <a:schemeClr val="tx1"/>
              </a:solidFill>
              <a:latin typeface="Times New Roman" panose="02020603050405020304" pitchFamily="18" charset="0"/>
              <a:cs typeface="Times New Roman" panose="02020603050405020304" pitchFamily="18" charset="0"/>
            </a:rPr>
            <a:t>Олар қай жынысқа жатады?</a:t>
          </a:r>
          <a:endParaRPr lang="ru-KZ" sz="14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a:solidFill>
                <a:schemeClr val="tx1"/>
              </a:solidFill>
              <a:latin typeface="Times New Roman" panose="02020603050405020304" pitchFamily="18" charset="0"/>
              <a:cs typeface="Times New Roman" panose="02020603050405020304" pitchFamily="18" charset="0"/>
            </a:rPr>
            <a:t>Олардың ұлты маңызды ма?</a:t>
          </a:r>
          <a:endParaRPr lang="ru-KZ" sz="1400" kern="120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a:solidFill>
                <a:schemeClr val="tx1"/>
              </a:solidFill>
              <a:latin typeface="Times New Roman" panose="02020603050405020304" pitchFamily="18" charset="0"/>
              <a:cs typeface="Times New Roman" panose="02020603050405020304" pitchFamily="18" charset="0"/>
            </a:rPr>
            <a:t>Олардың табыс деңгейі маңызды ма?</a:t>
          </a:r>
          <a:endParaRPr lang="ru-KZ" sz="1400" kern="120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a:solidFill>
                <a:schemeClr val="tx1"/>
              </a:solidFill>
              <a:latin typeface="Times New Roman" panose="02020603050405020304" pitchFamily="18" charset="0"/>
              <a:cs typeface="Times New Roman" panose="02020603050405020304" pitchFamily="18" charset="0"/>
            </a:rPr>
            <a:t>Олардың білім деңгейі маңызды ма?</a:t>
          </a:r>
          <a:endParaRPr lang="ru-KZ" sz="1400" kern="120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a:solidFill>
                <a:schemeClr val="tx1"/>
              </a:solidFill>
              <a:latin typeface="Times New Roman" panose="02020603050405020304" pitchFamily="18" charset="0"/>
              <a:cs typeface="Times New Roman" panose="02020603050405020304" pitchFamily="18" charset="0"/>
            </a:rPr>
            <a:t>Олар некеде болу-болмауы маңызды ма?</a:t>
          </a:r>
          <a:endParaRPr lang="ru-KZ" sz="1400" kern="1200">
            <a:solidFill>
              <a:schemeClr val="tx1"/>
            </a:solidFill>
            <a:latin typeface="Times New Roman" panose="02020603050405020304" pitchFamily="18" charset="0"/>
            <a:cs typeface="Times New Roman" panose="02020603050405020304" pitchFamily="18" charset="0"/>
          </a:endParaRPr>
        </a:p>
      </dsp:txBody>
      <dsp:txXfrm>
        <a:off x="3309163" y="2502647"/>
        <a:ext cx="3287673" cy="2915259"/>
      </dsp:txXfrm>
    </dsp:sp>
    <dsp:sp modelId="{8A932FBF-4464-4EAB-826A-0752E9C83E7E}">
      <dsp:nvSpPr>
        <dsp:cNvPr id="0" name=""/>
        <dsp:cNvSpPr/>
      </dsp:nvSpPr>
      <dsp:spPr>
        <a:xfrm>
          <a:off x="6580168" y="2537137"/>
          <a:ext cx="3287673" cy="283565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t" anchorCtr="0">
          <a:noAutofit/>
        </a:bodyPr>
        <a:lstStyle/>
        <a:p>
          <a:pPr marL="0" lvl="0" indent="0" algn="l" defTabSz="800100">
            <a:lnSpc>
              <a:spcPct val="90000"/>
            </a:lnSpc>
            <a:spcBef>
              <a:spcPct val="0"/>
            </a:spcBef>
            <a:spcAft>
              <a:spcPct val="35000"/>
            </a:spcAft>
            <a:buFont typeface="+mj-lt"/>
            <a:buNone/>
          </a:pPr>
          <a:r>
            <a:rPr lang="kk-KZ" sz="1800" b="1" i="1" kern="1200" dirty="0">
              <a:solidFill>
                <a:schemeClr val="tx1"/>
              </a:solidFill>
              <a:latin typeface="Times New Roman" panose="02020603050405020304" pitchFamily="18" charset="0"/>
              <a:cs typeface="Times New Roman" panose="02020603050405020304" pitchFamily="18" charset="0"/>
            </a:rPr>
            <a:t>Психографиялық:</a:t>
          </a:r>
          <a:endParaRPr lang="ru-KZ" sz="18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dirty="0">
              <a:solidFill>
                <a:schemeClr val="tx1"/>
              </a:solidFill>
              <a:latin typeface="Times New Roman" panose="02020603050405020304" pitchFamily="18" charset="0"/>
              <a:cs typeface="Times New Roman" panose="02020603050405020304" pitchFamily="18" charset="0"/>
            </a:rPr>
            <a:t>Олардың мінез-құлқы қандай?</a:t>
          </a:r>
          <a:endParaRPr lang="ru-KZ" sz="14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a:solidFill>
                <a:schemeClr val="tx1"/>
              </a:solidFill>
              <a:latin typeface="Times New Roman" panose="02020603050405020304" pitchFamily="18" charset="0"/>
              <a:cs typeface="Times New Roman" panose="02020603050405020304" pitchFamily="18" charset="0"/>
            </a:rPr>
            <a:t>Олардың қызығушылықтары қандай?</a:t>
          </a:r>
          <a:endParaRPr lang="ru-KZ" sz="1400" kern="120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dirty="0">
              <a:solidFill>
                <a:schemeClr val="tx1"/>
              </a:solidFill>
              <a:latin typeface="Times New Roman" panose="02020603050405020304" pitchFamily="18" charset="0"/>
              <a:cs typeface="Times New Roman" panose="02020603050405020304" pitchFamily="18" charset="0"/>
            </a:rPr>
            <a:t>Оларға не ұнайды немесе не ұнамайды?</a:t>
          </a:r>
          <a:endParaRPr lang="ru-KZ" sz="14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dirty="0">
              <a:solidFill>
                <a:schemeClr val="tx1"/>
              </a:solidFill>
              <a:latin typeface="Times New Roman" panose="02020603050405020304" pitchFamily="18" charset="0"/>
              <a:cs typeface="Times New Roman" panose="02020603050405020304" pitchFamily="18" charset="0"/>
            </a:rPr>
            <a:t>Олардың сенімі қандай?</a:t>
          </a:r>
          <a:endParaRPr lang="ru-KZ" sz="140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SzPts val="1100"/>
            <a:buFont typeface="Arial" panose="020B0604020202020204" pitchFamily="34" charset="0"/>
            <a:buChar char="-"/>
          </a:pPr>
          <a:r>
            <a:rPr lang="kk-KZ" sz="1400" kern="1200">
              <a:solidFill>
                <a:schemeClr val="tx1"/>
              </a:solidFill>
              <a:latin typeface="Times New Roman" panose="02020603050405020304" pitchFamily="18" charset="0"/>
              <a:cs typeface="Times New Roman" panose="02020603050405020304" pitchFamily="18" charset="0"/>
            </a:rPr>
            <a:t>Олардың өмір сүру стилі қандай?</a:t>
          </a:r>
          <a:endParaRPr lang="ru-KZ" sz="1400" kern="1200">
            <a:solidFill>
              <a:schemeClr val="tx1"/>
            </a:solidFill>
            <a:latin typeface="Times New Roman" panose="02020603050405020304" pitchFamily="18" charset="0"/>
            <a:cs typeface="Times New Roman" panose="02020603050405020304" pitchFamily="18" charset="0"/>
          </a:endParaRPr>
        </a:p>
      </dsp:txBody>
      <dsp:txXfrm>
        <a:off x="6580168" y="2537137"/>
        <a:ext cx="3287673" cy="283565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ADD19-82C2-47BB-B830-641A9EA78E62}">
      <dsp:nvSpPr>
        <dsp:cNvPr id="0" name=""/>
        <dsp:cNvSpPr/>
      </dsp:nvSpPr>
      <dsp:spPr>
        <a:xfrm>
          <a:off x="0" y="0"/>
          <a:ext cx="4482957" cy="4482957"/>
        </a:xfrm>
        <a:prstGeom prst="pie">
          <a:avLst>
            <a:gd name="adj1" fmla="val 540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C87CB2-DC34-4F4A-BADF-59F53C4888F7}">
      <dsp:nvSpPr>
        <dsp:cNvPr id="0" name=""/>
        <dsp:cNvSpPr/>
      </dsp:nvSpPr>
      <dsp:spPr>
        <a:xfrm>
          <a:off x="2241478" y="0"/>
          <a:ext cx="8091755" cy="4482957"/>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1.Өз клиенттеріңіздің нақты қандай мәселесін шеше алатыныңызды немесе қандай артықшылықтар бере алатыныңызды анықтаңыз (бизнес-идеялар клиенттердің қиындықтарын шешуге бағытталған).</a:t>
          </a:r>
          <a:endParaRPr lang="ru-KZ" sz="1600" kern="1200" dirty="0">
            <a:latin typeface="Times New Roman" panose="02020603050405020304" pitchFamily="18" charset="0"/>
            <a:cs typeface="Times New Roman" panose="02020603050405020304" pitchFamily="18" charset="0"/>
          </a:endParaRPr>
        </a:p>
      </dsp:txBody>
      <dsp:txXfrm>
        <a:off x="2241478" y="0"/>
        <a:ext cx="8091755" cy="717273"/>
      </dsp:txXfrm>
    </dsp:sp>
    <dsp:sp modelId="{0DAA6C58-2B75-460E-956C-47FCA71F55BB}">
      <dsp:nvSpPr>
        <dsp:cNvPr id="0" name=""/>
        <dsp:cNvSpPr/>
      </dsp:nvSpPr>
      <dsp:spPr>
        <a:xfrm>
          <a:off x="470710" y="717273"/>
          <a:ext cx="3541536" cy="3541536"/>
        </a:xfrm>
        <a:prstGeom prst="pie">
          <a:avLst>
            <a:gd name="adj1" fmla="val 540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FF7450-5CD9-4AD9-B6EE-79DE0EA44101}">
      <dsp:nvSpPr>
        <dsp:cNvPr id="0" name=""/>
        <dsp:cNvSpPr/>
      </dsp:nvSpPr>
      <dsp:spPr>
        <a:xfrm>
          <a:off x="2241478" y="717273"/>
          <a:ext cx="8091755" cy="3541536"/>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2. Өз идеяңызды бірнеше тармақшаларға бөліңіз: сіздің өніміңіз қандай функцияны орындайды, қандай мәселені шешеді, одан кім табыс түсіреді. </a:t>
          </a:r>
          <a:endParaRPr lang="ru-KZ" sz="1600" kern="1200" dirty="0">
            <a:latin typeface="Times New Roman" panose="02020603050405020304" pitchFamily="18" charset="0"/>
            <a:cs typeface="Times New Roman" panose="02020603050405020304" pitchFamily="18" charset="0"/>
          </a:endParaRPr>
        </a:p>
      </dsp:txBody>
      <dsp:txXfrm>
        <a:off x="2241478" y="717273"/>
        <a:ext cx="8091755" cy="717273"/>
      </dsp:txXfrm>
    </dsp:sp>
    <dsp:sp modelId="{A76057ED-7B0C-4265-A0F4-93D142C2FC2C}">
      <dsp:nvSpPr>
        <dsp:cNvPr id="0" name=""/>
        <dsp:cNvSpPr/>
      </dsp:nvSpPr>
      <dsp:spPr>
        <a:xfrm>
          <a:off x="941420" y="1434546"/>
          <a:ext cx="2600115" cy="2600115"/>
        </a:xfrm>
        <a:prstGeom prst="pie">
          <a:avLst>
            <a:gd name="adj1" fmla="val 540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0DE328-F12E-4DF2-99EE-60DE21654105}">
      <dsp:nvSpPr>
        <dsp:cNvPr id="0" name=""/>
        <dsp:cNvSpPr/>
      </dsp:nvSpPr>
      <dsp:spPr>
        <a:xfrm>
          <a:off x="2241478" y="1434546"/>
          <a:ext cx="8091755" cy="260011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3. Осылайша аудиторияның жанама бөлігіне назар аударыңыз. Олар сіздің өніміңізден табыс алады, бірақ сіз бұл туралы ешқашан ойланған жоқсыз. Тағы кімдерді сіз өзіңізге жанама клиент ете аласыз, ойланып көріңіз. </a:t>
          </a:r>
          <a:endParaRPr lang="ru-KZ" sz="1600" kern="1200" dirty="0">
            <a:latin typeface="Times New Roman" panose="02020603050405020304" pitchFamily="18" charset="0"/>
            <a:cs typeface="Times New Roman" panose="02020603050405020304" pitchFamily="18" charset="0"/>
          </a:endParaRPr>
        </a:p>
      </dsp:txBody>
      <dsp:txXfrm>
        <a:off x="2241478" y="1434546"/>
        <a:ext cx="8091755" cy="717273"/>
      </dsp:txXfrm>
    </dsp:sp>
    <dsp:sp modelId="{E39DBA85-77F8-4157-8E2E-D840C94A83CD}">
      <dsp:nvSpPr>
        <dsp:cNvPr id="0" name=""/>
        <dsp:cNvSpPr/>
      </dsp:nvSpPr>
      <dsp:spPr>
        <a:xfrm>
          <a:off x="1412131" y="2151819"/>
          <a:ext cx="1658694" cy="1658694"/>
        </a:xfrm>
        <a:prstGeom prst="pie">
          <a:avLst>
            <a:gd name="adj1" fmla="val 540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A80BD1-DE9F-47FC-A7DE-92F823CC7406}">
      <dsp:nvSpPr>
        <dsp:cNvPr id="0" name=""/>
        <dsp:cNvSpPr/>
      </dsp:nvSpPr>
      <dsp:spPr>
        <a:xfrm>
          <a:off x="2241478" y="2151819"/>
          <a:ext cx="8091755" cy="1658694"/>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kk-KZ" sz="1600" kern="1200" dirty="0">
              <a:latin typeface="Times New Roman" panose="02020603050405020304" pitchFamily="18" charset="0"/>
              <a:cs typeface="Times New Roman" panose="02020603050405020304" pitchFamily="18" charset="0"/>
            </a:rPr>
            <a:t>4. Өзіңіздің әлеуетті клиентіңіздің портретін салыңыз. Оған есім беріңіз (мысалы, Клиент1).</a:t>
          </a:r>
          <a:endParaRPr lang="ru-KZ" sz="1600" kern="1200" dirty="0">
            <a:latin typeface="Times New Roman" panose="02020603050405020304" pitchFamily="18" charset="0"/>
            <a:cs typeface="Times New Roman" panose="02020603050405020304" pitchFamily="18" charset="0"/>
          </a:endParaRPr>
        </a:p>
      </dsp:txBody>
      <dsp:txXfrm>
        <a:off x="2241478" y="2151819"/>
        <a:ext cx="8091755" cy="717273"/>
      </dsp:txXfrm>
    </dsp:sp>
    <dsp:sp modelId="{CF9B9B44-E017-42F1-BB31-88B652C1EB8D}">
      <dsp:nvSpPr>
        <dsp:cNvPr id="0" name=""/>
        <dsp:cNvSpPr/>
      </dsp:nvSpPr>
      <dsp:spPr>
        <a:xfrm>
          <a:off x="1882841" y="2869092"/>
          <a:ext cx="717273" cy="717273"/>
        </a:xfrm>
        <a:prstGeom prst="pie">
          <a:avLst>
            <a:gd name="adj1" fmla="val 540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3E6A0E-8AB7-481A-AF14-48629877FF95}">
      <dsp:nvSpPr>
        <dsp:cNvPr id="0" name=""/>
        <dsp:cNvSpPr/>
      </dsp:nvSpPr>
      <dsp:spPr>
        <a:xfrm>
          <a:off x="2241478" y="2869092"/>
          <a:ext cx="8091755" cy="717273"/>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kk-KZ" sz="1600" kern="1200">
              <a:latin typeface="Times New Roman" panose="02020603050405020304" pitchFamily="18" charset="0"/>
              <a:cs typeface="Times New Roman" panose="02020603050405020304" pitchFamily="18" charset="0"/>
            </a:rPr>
            <a:t>5. Оның сипаттамаларының кестесін құрастырыңыз.</a:t>
          </a:r>
          <a:endParaRPr lang="ru-KZ" sz="1600" kern="1200">
            <a:latin typeface="Times New Roman" panose="02020603050405020304" pitchFamily="18" charset="0"/>
            <a:cs typeface="Times New Roman" panose="02020603050405020304" pitchFamily="18" charset="0"/>
          </a:endParaRPr>
        </a:p>
      </dsp:txBody>
      <dsp:txXfrm>
        <a:off x="2241478" y="2869092"/>
        <a:ext cx="8091755" cy="71727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B40F3F-B050-43C1-AE15-76C5CAA89312}">
      <dsp:nvSpPr>
        <dsp:cNvPr id="0" name=""/>
        <dsp:cNvSpPr/>
      </dsp:nvSpPr>
      <dsp:spPr>
        <a:xfrm>
          <a:off x="4936435" y="1992772"/>
          <a:ext cx="2409796" cy="836458"/>
        </a:xfrm>
        <a:custGeom>
          <a:avLst/>
          <a:gdLst/>
          <a:ahLst/>
          <a:cxnLst/>
          <a:rect l="0" t="0" r="0" b="0"/>
          <a:pathLst>
            <a:path>
              <a:moveTo>
                <a:pt x="0" y="0"/>
              </a:moveTo>
              <a:lnTo>
                <a:pt x="0" y="418229"/>
              </a:lnTo>
              <a:lnTo>
                <a:pt x="2409796" y="418229"/>
              </a:lnTo>
              <a:lnTo>
                <a:pt x="2409796" y="83645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7B3339-7060-4083-AD65-A790B380AE68}">
      <dsp:nvSpPr>
        <dsp:cNvPr id="0" name=""/>
        <dsp:cNvSpPr/>
      </dsp:nvSpPr>
      <dsp:spPr>
        <a:xfrm>
          <a:off x="2526639" y="1992772"/>
          <a:ext cx="2409796" cy="836458"/>
        </a:xfrm>
        <a:custGeom>
          <a:avLst/>
          <a:gdLst/>
          <a:ahLst/>
          <a:cxnLst/>
          <a:rect l="0" t="0" r="0" b="0"/>
          <a:pathLst>
            <a:path>
              <a:moveTo>
                <a:pt x="2409796" y="0"/>
              </a:moveTo>
              <a:lnTo>
                <a:pt x="2409796" y="418229"/>
              </a:lnTo>
              <a:lnTo>
                <a:pt x="0" y="418229"/>
              </a:lnTo>
              <a:lnTo>
                <a:pt x="0" y="83645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86B8B9-9684-4046-9A7F-47BE5B8D7BD3}">
      <dsp:nvSpPr>
        <dsp:cNvPr id="0" name=""/>
        <dsp:cNvSpPr/>
      </dsp:nvSpPr>
      <dsp:spPr>
        <a:xfrm>
          <a:off x="2944868" y="1205"/>
          <a:ext cx="3983134" cy="19915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kk-KZ" sz="3600" kern="1200" dirty="0">
              <a:solidFill>
                <a:schemeClr val="tx1"/>
              </a:solidFill>
              <a:latin typeface="Times New Roman" panose="02020603050405020304" pitchFamily="18" charset="0"/>
              <a:cs typeface="Times New Roman" panose="02020603050405020304" pitchFamily="18" charset="0"/>
            </a:rPr>
            <a:t>Коммуникацияның маркетингтік арналары</a:t>
          </a:r>
          <a:endParaRPr lang="ru-KZ" sz="3600" kern="1200" dirty="0">
            <a:solidFill>
              <a:schemeClr val="tx1"/>
            </a:solidFill>
            <a:latin typeface="Times New Roman" panose="02020603050405020304" pitchFamily="18" charset="0"/>
            <a:cs typeface="Times New Roman" panose="02020603050405020304" pitchFamily="18" charset="0"/>
          </a:endParaRPr>
        </a:p>
      </dsp:txBody>
      <dsp:txXfrm>
        <a:off x="2944868" y="1205"/>
        <a:ext cx="3983134" cy="1991567"/>
      </dsp:txXfrm>
    </dsp:sp>
    <dsp:sp modelId="{9606BE66-9AD5-467F-8C4E-C4E5AEDDBA1E}">
      <dsp:nvSpPr>
        <dsp:cNvPr id="0" name=""/>
        <dsp:cNvSpPr/>
      </dsp:nvSpPr>
      <dsp:spPr>
        <a:xfrm>
          <a:off x="535071" y="2829231"/>
          <a:ext cx="3983134" cy="19915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kk-KZ" sz="3600" kern="1200" dirty="0">
              <a:solidFill>
                <a:schemeClr val="tx1"/>
              </a:solidFill>
              <a:latin typeface="Times New Roman" panose="02020603050405020304" pitchFamily="18" charset="0"/>
              <a:cs typeface="Times New Roman" panose="02020603050405020304" pitchFamily="18" charset="0"/>
            </a:rPr>
            <a:t>«ATL» аббревиатурасы Above the Line (ағылш.) </a:t>
          </a:r>
          <a:endParaRPr lang="ru-KZ" sz="3600" kern="1200" dirty="0">
            <a:solidFill>
              <a:schemeClr val="tx1"/>
            </a:solidFill>
            <a:latin typeface="Times New Roman" panose="02020603050405020304" pitchFamily="18" charset="0"/>
            <a:cs typeface="Times New Roman" panose="02020603050405020304" pitchFamily="18" charset="0"/>
          </a:endParaRPr>
        </a:p>
      </dsp:txBody>
      <dsp:txXfrm>
        <a:off x="535071" y="2829231"/>
        <a:ext cx="3983134" cy="1991567"/>
      </dsp:txXfrm>
    </dsp:sp>
    <dsp:sp modelId="{6D9961CC-A9AA-407F-ADAA-CED524746899}">
      <dsp:nvSpPr>
        <dsp:cNvPr id="0" name=""/>
        <dsp:cNvSpPr/>
      </dsp:nvSpPr>
      <dsp:spPr>
        <a:xfrm>
          <a:off x="5354664" y="2829231"/>
          <a:ext cx="3983134" cy="19915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kk-KZ" sz="3600" kern="1200">
              <a:solidFill>
                <a:schemeClr val="tx1"/>
              </a:solidFill>
              <a:latin typeface="Times New Roman" panose="02020603050405020304" pitchFamily="18" charset="0"/>
              <a:cs typeface="Times New Roman" panose="02020603050405020304" pitchFamily="18" charset="0"/>
            </a:rPr>
            <a:t>«BTL» аббревиатурасы Below the Line (ағылш.) </a:t>
          </a:r>
          <a:endParaRPr lang="ru-KZ" sz="3600" kern="1200">
            <a:solidFill>
              <a:schemeClr val="tx1"/>
            </a:solidFill>
            <a:latin typeface="Times New Roman" panose="02020603050405020304" pitchFamily="18" charset="0"/>
            <a:cs typeface="Times New Roman" panose="02020603050405020304" pitchFamily="18" charset="0"/>
          </a:endParaRPr>
        </a:p>
      </dsp:txBody>
      <dsp:txXfrm>
        <a:off x="5354664" y="2829231"/>
        <a:ext cx="3983134" cy="199156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760EA-CE23-43A2-9340-16641F7A035D}">
      <dsp:nvSpPr>
        <dsp:cNvPr id="0" name=""/>
        <dsp:cNvSpPr/>
      </dsp:nvSpPr>
      <dsp:spPr>
        <a:xfrm rot="5400000">
          <a:off x="4706667" y="-650712"/>
          <a:ext cx="4013770"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kk-KZ" sz="3300" kern="1200">
              <a:solidFill>
                <a:schemeClr val="tx1"/>
              </a:solidFill>
              <a:latin typeface="Times New Roman" panose="02020603050405020304" pitchFamily="18" charset="0"/>
              <a:cs typeface="Times New Roman" panose="02020603050405020304" pitchFamily="18" charset="0"/>
            </a:rPr>
            <a:t>теледидар;</a:t>
          </a:r>
          <a:endParaRPr lang="ru-KZ" sz="3300" kern="1200">
            <a:solidFill>
              <a:schemeClr val="tx1"/>
            </a:solidFill>
            <a:latin typeface="Times New Roman" panose="02020603050405020304" pitchFamily="18" charset="0"/>
            <a:cs typeface="Times New Roman" panose="02020603050405020304" pitchFamily="18" charset="0"/>
          </a:endParaRPr>
        </a:p>
        <a:p>
          <a:pPr marL="285750" lvl="1" indent="-285750" algn="l" defTabSz="1466850">
            <a:lnSpc>
              <a:spcPct val="90000"/>
            </a:lnSpc>
            <a:spcBef>
              <a:spcPct val="0"/>
            </a:spcBef>
            <a:spcAft>
              <a:spcPct val="15000"/>
            </a:spcAft>
            <a:buChar char="•"/>
          </a:pPr>
          <a:r>
            <a:rPr lang="kk-KZ" sz="3300" kern="1200">
              <a:solidFill>
                <a:schemeClr val="tx1"/>
              </a:solidFill>
              <a:latin typeface="Times New Roman" panose="02020603050405020304" pitchFamily="18" charset="0"/>
              <a:cs typeface="Times New Roman" panose="02020603050405020304" pitchFamily="18" charset="0"/>
            </a:rPr>
            <a:t>радио;</a:t>
          </a:r>
          <a:endParaRPr lang="ru-KZ" sz="3300" kern="1200">
            <a:solidFill>
              <a:schemeClr val="tx1"/>
            </a:solidFill>
            <a:latin typeface="Times New Roman" panose="02020603050405020304" pitchFamily="18" charset="0"/>
            <a:cs typeface="Times New Roman" panose="02020603050405020304" pitchFamily="18" charset="0"/>
          </a:endParaRPr>
        </a:p>
        <a:p>
          <a:pPr marL="285750" lvl="1" indent="-285750" algn="l" defTabSz="1466850">
            <a:lnSpc>
              <a:spcPct val="90000"/>
            </a:lnSpc>
            <a:spcBef>
              <a:spcPct val="0"/>
            </a:spcBef>
            <a:spcAft>
              <a:spcPct val="15000"/>
            </a:spcAft>
            <a:buChar char="•"/>
          </a:pPr>
          <a:r>
            <a:rPr lang="kk-KZ" sz="3300" kern="1200">
              <a:solidFill>
                <a:schemeClr val="tx1"/>
              </a:solidFill>
              <a:latin typeface="Times New Roman" panose="02020603050405020304" pitchFamily="18" charset="0"/>
              <a:cs typeface="Times New Roman" panose="02020603050405020304" pitchFamily="18" charset="0"/>
            </a:rPr>
            <a:t>баспасөз;</a:t>
          </a:r>
          <a:endParaRPr lang="ru-KZ" sz="3300" kern="1200">
            <a:solidFill>
              <a:schemeClr val="tx1"/>
            </a:solidFill>
            <a:latin typeface="Times New Roman" panose="02020603050405020304" pitchFamily="18" charset="0"/>
            <a:cs typeface="Times New Roman" panose="02020603050405020304" pitchFamily="18" charset="0"/>
          </a:endParaRPr>
        </a:p>
        <a:p>
          <a:pPr marL="285750" lvl="1" indent="-285750" algn="l" defTabSz="1466850">
            <a:lnSpc>
              <a:spcPct val="90000"/>
            </a:lnSpc>
            <a:spcBef>
              <a:spcPct val="0"/>
            </a:spcBef>
            <a:spcAft>
              <a:spcPct val="15000"/>
            </a:spcAft>
            <a:buChar char="•"/>
          </a:pPr>
          <a:r>
            <a:rPr lang="kk-KZ" sz="3300" kern="1200">
              <a:solidFill>
                <a:schemeClr val="tx1"/>
              </a:solidFill>
              <a:latin typeface="Times New Roman" panose="02020603050405020304" pitchFamily="18" charset="0"/>
              <a:cs typeface="Times New Roman" panose="02020603050405020304" pitchFamily="18" charset="0"/>
            </a:rPr>
            <a:t>сыртқы жарнама;</a:t>
          </a:r>
          <a:endParaRPr lang="ru-KZ" sz="3300" kern="1200">
            <a:solidFill>
              <a:schemeClr val="tx1"/>
            </a:solidFill>
            <a:latin typeface="Times New Roman" panose="02020603050405020304" pitchFamily="18" charset="0"/>
            <a:cs typeface="Times New Roman" panose="02020603050405020304" pitchFamily="18" charset="0"/>
          </a:endParaRPr>
        </a:p>
        <a:p>
          <a:pPr marL="285750" lvl="1" indent="-285750" algn="l" defTabSz="1466850">
            <a:lnSpc>
              <a:spcPct val="90000"/>
            </a:lnSpc>
            <a:spcBef>
              <a:spcPct val="0"/>
            </a:spcBef>
            <a:spcAft>
              <a:spcPct val="15000"/>
            </a:spcAft>
            <a:buChar char="•"/>
          </a:pPr>
          <a:r>
            <a:rPr lang="kk-KZ" sz="3300" kern="1200">
              <a:solidFill>
                <a:schemeClr val="tx1"/>
              </a:solidFill>
              <a:latin typeface="Times New Roman" panose="02020603050405020304" pitchFamily="18" charset="0"/>
              <a:cs typeface="Times New Roman" panose="02020603050405020304" pitchFamily="18" charset="0"/>
            </a:rPr>
            <a:t>көліктегі жарнама; </a:t>
          </a:r>
          <a:endParaRPr lang="ru-KZ" sz="3300" kern="1200">
            <a:solidFill>
              <a:schemeClr val="tx1"/>
            </a:solidFill>
            <a:latin typeface="Times New Roman" panose="02020603050405020304" pitchFamily="18" charset="0"/>
            <a:cs typeface="Times New Roman" panose="02020603050405020304" pitchFamily="18" charset="0"/>
          </a:endParaRPr>
        </a:p>
        <a:p>
          <a:pPr marL="285750" lvl="1" indent="-285750" algn="l" defTabSz="1466850">
            <a:lnSpc>
              <a:spcPct val="90000"/>
            </a:lnSpc>
            <a:spcBef>
              <a:spcPct val="0"/>
            </a:spcBef>
            <a:spcAft>
              <a:spcPct val="15000"/>
            </a:spcAft>
            <a:buChar char="•"/>
          </a:pPr>
          <a:r>
            <a:rPr lang="kk-KZ" sz="3300" kern="1200">
              <a:solidFill>
                <a:schemeClr val="tx1"/>
              </a:solidFill>
              <a:latin typeface="Times New Roman" panose="02020603050405020304" pitchFamily="18" charset="0"/>
              <a:cs typeface="Times New Roman" panose="02020603050405020304" pitchFamily="18" charset="0"/>
            </a:rPr>
            <a:t>кинотеатрлардағы жарнама;</a:t>
          </a:r>
          <a:endParaRPr lang="ru-KZ" sz="3300" kern="1200">
            <a:solidFill>
              <a:schemeClr val="tx1"/>
            </a:solidFill>
            <a:latin typeface="Times New Roman" panose="02020603050405020304" pitchFamily="18" charset="0"/>
            <a:cs typeface="Times New Roman" panose="02020603050405020304" pitchFamily="18" charset="0"/>
          </a:endParaRPr>
        </a:p>
        <a:p>
          <a:pPr marL="285750" lvl="1" indent="-285750" algn="l" defTabSz="1466850">
            <a:lnSpc>
              <a:spcPct val="90000"/>
            </a:lnSpc>
            <a:spcBef>
              <a:spcPct val="0"/>
            </a:spcBef>
            <a:spcAft>
              <a:spcPct val="15000"/>
            </a:spcAft>
            <a:buChar char="•"/>
          </a:pPr>
          <a:r>
            <a:rPr lang="kk-KZ" sz="3300" kern="1200">
              <a:solidFill>
                <a:schemeClr val="tx1"/>
              </a:solidFill>
              <a:latin typeface="Times New Roman" panose="02020603050405020304" pitchFamily="18" charset="0"/>
              <a:cs typeface="Times New Roman" panose="02020603050405020304" pitchFamily="18" charset="0"/>
            </a:rPr>
            <a:t>Интернет желісіндегі жарнама.</a:t>
          </a:r>
          <a:endParaRPr lang="ru-KZ" sz="3300" kern="1200">
            <a:solidFill>
              <a:schemeClr val="tx1"/>
            </a:solidFill>
            <a:latin typeface="Times New Roman" panose="02020603050405020304" pitchFamily="18" charset="0"/>
            <a:cs typeface="Times New Roman" panose="02020603050405020304" pitchFamily="18" charset="0"/>
          </a:endParaRPr>
        </a:p>
      </dsp:txBody>
      <dsp:txXfrm rot="-5400000">
        <a:off x="3554234" y="697657"/>
        <a:ext cx="6122701" cy="3621898"/>
      </dsp:txXfrm>
    </dsp:sp>
    <dsp:sp modelId="{70BE960A-A693-4898-AEC4-F574FE8F599C}">
      <dsp:nvSpPr>
        <dsp:cNvPr id="0" name=""/>
        <dsp:cNvSpPr/>
      </dsp:nvSpPr>
      <dsp:spPr>
        <a:xfrm>
          <a:off x="0" y="0"/>
          <a:ext cx="3554233" cy="501721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kk-KZ" sz="3100" b="1" i="1" kern="1200" dirty="0">
              <a:solidFill>
                <a:schemeClr val="tx1"/>
              </a:solidFill>
              <a:latin typeface="Times New Roman" panose="02020603050405020304" pitchFamily="18" charset="0"/>
              <a:cs typeface="Times New Roman" panose="02020603050405020304" pitchFamily="18" charset="0"/>
            </a:rPr>
            <a:t>ATL-жарнаманы</a:t>
          </a:r>
          <a:r>
            <a:rPr lang="kk-KZ" sz="3100" i="1" kern="1200" dirty="0">
              <a:solidFill>
                <a:schemeClr val="tx1"/>
              </a:solidFill>
              <a:latin typeface="Times New Roman" panose="02020603050405020304" pitchFamily="18" charset="0"/>
              <a:cs typeface="Times New Roman" panose="02020603050405020304" pitchFamily="18" charset="0"/>
            </a:rPr>
            <a:t> таратудың негізгі құралдарын іске қосатын тікелей жарнаманы орналастыру бойынша іс-шаралар</a:t>
          </a:r>
          <a:r>
            <a:rPr lang="kk-KZ" sz="3100" kern="1200" dirty="0">
              <a:solidFill>
                <a:schemeClr val="tx1"/>
              </a:solidFill>
              <a:latin typeface="Times New Roman" panose="02020603050405020304" pitchFamily="18" charset="0"/>
              <a:cs typeface="Times New Roman" panose="02020603050405020304" pitchFamily="18" charset="0"/>
            </a:rPr>
            <a:t>:</a:t>
          </a:r>
          <a:endParaRPr lang="ru-KZ" sz="3100" kern="1200" dirty="0">
            <a:solidFill>
              <a:schemeClr val="tx1"/>
            </a:solidFill>
            <a:latin typeface="Times New Roman" panose="02020603050405020304" pitchFamily="18" charset="0"/>
            <a:cs typeface="Times New Roman" panose="02020603050405020304" pitchFamily="18" charset="0"/>
          </a:endParaRPr>
        </a:p>
      </dsp:txBody>
      <dsp:txXfrm>
        <a:off x="173503" y="173503"/>
        <a:ext cx="3207227" cy="467020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7621F-07D6-4306-A21C-F119D61CC4EA}">
      <dsp:nvSpPr>
        <dsp:cNvPr id="0" name=""/>
        <dsp:cNvSpPr/>
      </dsp:nvSpPr>
      <dsp:spPr>
        <a:xfrm rot="5400000">
          <a:off x="4390438" y="-1086540"/>
          <a:ext cx="3906919" cy="7056729"/>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64770" rIns="129540" bIns="64770" numCol="1" spcCol="1270" anchor="ctr" anchorCtr="0">
          <a:noAutofit/>
        </a:bodyPr>
        <a:lstStyle/>
        <a:p>
          <a:pPr marL="285750" lvl="1" indent="-285750" algn="l" defTabSz="1511300">
            <a:lnSpc>
              <a:spcPct val="90000"/>
            </a:lnSpc>
            <a:spcBef>
              <a:spcPct val="0"/>
            </a:spcBef>
            <a:spcAft>
              <a:spcPct val="15000"/>
            </a:spcAft>
            <a:buChar char="•"/>
          </a:pPr>
          <a:r>
            <a:rPr lang="kk-KZ" sz="3400" b="1" i="1" kern="1200" dirty="0">
              <a:solidFill>
                <a:schemeClr val="tx1"/>
              </a:solidFill>
              <a:latin typeface="Times New Roman" panose="02020603050405020304" pitchFamily="18" charset="0"/>
              <a:cs typeface="Times New Roman" panose="02020603050405020304" pitchFamily="18" charset="0"/>
            </a:rPr>
            <a:t>өткізуді ынталандыру </a:t>
          </a:r>
          <a:r>
            <a:rPr lang="kk-KZ" sz="3400" b="0" i="1" kern="1200" dirty="0">
              <a:solidFill>
                <a:schemeClr val="tx1"/>
              </a:solidFill>
              <a:latin typeface="Times New Roman" panose="02020603050405020304" pitchFamily="18" charset="0"/>
              <a:cs typeface="Times New Roman" panose="02020603050405020304" pitchFamily="18" charset="0"/>
            </a:rPr>
            <a:t>(sales promotion) </a:t>
          </a:r>
          <a:endParaRPr lang="ru-KZ" sz="3400" b="0" kern="1200" dirty="0">
            <a:solidFill>
              <a:schemeClr val="tx1"/>
            </a:solidFill>
            <a:latin typeface="Times New Roman" panose="02020603050405020304" pitchFamily="18" charset="0"/>
            <a:cs typeface="Times New Roman" panose="02020603050405020304" pitchFamily="18" charset="0"/>
          </a:endParaRPr>
        </a:p>
        <a:p>
          <a:pPr marL="285750" lvl="1" indent="-285750" algn="l" defTabSz="1511300">
            <a:lnSpc>
              <a:spcPct val="90000"/>
            </a:lnSpc>
            <a:spcBef>
              <a:spcPct val="0"/>
            </a:spcBef>
            <a:spcAft>
              <a:spcPct val="15000"/>
            </a:spcAft>
            <a:buChar char="•"/>
          </a:pPr>
          <a:r>
            <a:rPr lang="kk-KZ" sz="3400" b="1" i="1" kern="1200" dirty="0">
              <a:solidFill>
                <a:schemeClr val="tx1"/>
              </a:solidFill>
              <a:latin typeface="Times New Roman" panose="02020603050405020304" pitchFamily="18" charset="0"/>
              <a:cs typeface="Times New Roman" panose="02020603050405020304" pitchFamily="18" charset="0"/>
            </a:rPr>
            <a:t>қоғаммен байланыс </a:t>
          </a:r>
          <a:r>
            <a:rPr lang="kk-KZ" sz="3400" b="0" i="1" kern="1200" dirty="0">
              <a:solidFill>
                <a:schemeClr val="tx1"/>
              </a:solidFill>
              <a:latin typeface="Times New Roman" panose="02020603050405020304" pitchFamily="18" charset="0"/>
              <a:cs typeface="Times New Roman" panose="02020603050405020304" pitchFamily="18" charset="0"/>
            </a:rPr>
            <a:t>(public relation)</a:t>
          </a:r>
          <a:endParaRPr lang="ru-KZ" sz="3400" b="0" kern="1200" dirty="0">
            <a:solidFill>
              <a:schemeClr val="tx1"/>
            </a:solidFill>
            <a:latin typeface="Times New Roman" panose="02020603050405020304" pitchFamily="18" charset="0"/>
            <a:cs typeface="Times New Roman" panose="02020603050405020304" pitchFamily="18" charset="0"/>
          </a:endParaRPr>
        </a:p>
        <a:p>
          <a:pPr marL="285750" lvl="1" indent="-285750" algn="l" defTabSz="1511300">
            <a:lnSpc>
              <a:spcPct val="90000"/>
            </a:lnSpc>
            <a:spcBef>
              <a:spcPct val="0"/>
            </a:spcBef>
            <a:spcAft>
              <a:spcPct val="15000"/>
            </a:spcAft>
            <a:buChar char="•"/>
          </a:pPr>
          <a:r>
            <a:rPr lang="kk-KZ" sz="3400" b="1" i="1" kern="1200" dirty="0">
              <a:solidFill>
                <a:schemeClr val="tx1"/>
              </a:solidFill>
              <a:latin typeface="Times New Roman" panose="02020603050405020304" pitchFamily="18" charset="0"/>
              <a:cs typeface="Times New Roman" panose="02020603050405020304" pitchFamily="18" charset="0"/>
            </a:rPr>
            <a:t>тікелей маркетинг </a:t>
          </a:r>
          <a:r>
            <a:rPr lang="kk-KZ" sz="3400" b="0" i="1" kern="1200" dirty="0">
              <a:solidFill>
                <a:schemeClr val="tx1"/>
              </a:solidFill>
              <a:latin typeface="Times New Roman" panose="02020603050405020304" pitchFamily="18" charset="0"/>
              <a:cs typeface="Times New Roman" panose="02020603050405020304" pitchFamily="18" charset="0"/>
            </a:rPr>
            <a:t>(direct marketing)</a:t>
          </a:r>
          <a:endParaRPr lang="ru-KZ" sz="3400" b="0" kern="1200" dirty="0">
            <a:solidFill>
              <a:schemeClr val="tx1"/>
            </a:solidFill>
            <a:latin typeface="Times New Roman" panose="02020603050405020304" pitchFamily="18" charset="0"/>
            <a:cs typeface="Times New Roman" panose="02020603050405020304" pitchFamily="18" charset="0"/>
          </a:endParaRPr>
        </a:p>
        <a:p>
          <a:pPr marL="285750" lvl="1" indent="-285750" algn="l" defTabSz="1511300">
            <a:lnSpc>
              <a:spcPct val="90000"/>
            </a:lnSpc>
            <a:spcBef>
              <a:spcPct val="0"/>
            </a:spcBef>
            <a:spcAft>
              <a:spcPct val="15000"/>
            </a:spcAft>
            <a:buChar char="•"/>
          </a:pPr>
          <a:r>
            <a:rPr lang="kk-KZ" sz="3400" b="1" i="1" kern="1200" dirty="0">
              <a:solidFill>
                <a:schemeClr val="tx1"/>
              </a:solidFill>
              <a:latin typeface="Times New Roman" panose="02020603050405020304" pitchFamily="18" charset="0"/>
              <a:cs typeface="Times New Roman" panose="02020603050405020304" pitchFamily="18" charset="0"/>
            </a:rPr>
            <a:t>жеке сату</a:t>
          </a:r>
          <a:endParaRPr lang="ru-KZ" sz="3400" b="1" kern="1200" dirty="0">
            <a:solidFill>
              <a:schemeClr val="tx1"/>
            </a:solidFill>
            <a:latin typeface="Times New Roman" panose="02020603050405020304" pitchFamily="18" charset="0"/>
            <a:cs typeface="Times New Roman" panose="02020603050405020304" pitchFamily="18" charset="0"/>
          </a:endParaRPr>
        </a:p>
      </dsp:txBody>
      <dsp:txXfrm rot="-5400000">
        <a:off x="2815533" y="679085"/>
        <a:ext cx="6866009" cy="3525479"/>
      </dsp:txXfrm>
    </dsp:sp>
    <dsp:sp modelId="{B25175B7-0AA2-4C98-96E4-46813EC8B903}">
      <dsp:nvSpPr>
        <dsp:cNvPr id="0" name=""/>
        <dsp:cNvSpPr/>
      </dsp:nvSpPr>
      <dsp:spPr>
        <a:xfrm>
          <a:off x="608" y="0"/>
          <a:ext cx="2814925" cy="48836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kk-KZ" sz="3200" b="0" i="1" kern="1200" dirty="0">
              <a:solidFill>
                <a:schemeClr val="tx1"/>
              </a:solidFill>
              <a:latin typeface="Times New Roman" panose="02020603050405020304" pitchFamily="18" charset="0"/>
              <a:cs typeface="Times New Roman" panose="02020603050405020304" pitchFamily="18" charset="0"/>
            </a:rPr>
            <a:t>BTL-құралдарына келесілер жатады:</a:t>
          </a:r>
          <a:endParaRPr lang="ru-KZ" sz="3200" b="0" kern="1200" dirty="0">
            <a:solidFill>
              <a:schemeClr val="tx1"/>
            </a:solidFill>
            <a:latin typeface="Times New Roman" panose="02020603050405020304" pitchFamily="18" charset="0"/>
            <a:cs typeface="Times New Roman" panose="02020603050405020304" pitchFamily="18" charset="0"/>
          </a:endParaRPr>
        </a:p>
      </dsp:txBody>
      <dsp:txXfrm>
        <a:off x="138021" y="137413"/>
        <a:ext cx="2540099" cy="460882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EB900-AA33-4524-9555-B9C86D372FA0}">
      <dsp:nvSpPr>
        <dsp:cNvPr id="0" name=""/>
        <dsp:cNvSpPr/>
      </dsp:nvSpPr>
      <dsp:spPr>
        <a:xfrm>
          <a:off x="2548012" y="0"/>
          <a:ext cx="6901674" cy="5248388"/>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сатушы компаниялармен қосымша мәмілелер (мысалы, тапсырыстардың белгілі бір көлемі кезінде жеңілдіктер немесе қосымша сервистер ұсыну); </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сатушы компанияларға немесе олардың персоналына арналған конкурстар;</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сату ұлғайтылған жағдайда арнайы жарнамалық қолдау көрсету;</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dirty="0">
              <a:solidFill>
                <a:schemeClr val="tx1"/>
              </a:solidFill>
              <a:latin typeface="Times New Roman" panose="02020603050405020304" pitchFamily="18" charset="0"/>
              <a:cs typeface="Times New Roman" panose="02020603050405020304" pitchFamily="18" charset="0"/>
            </a:rPr>
            <a:t>ниеттестік бағдарламасы (тұрақты сатып алушылар үшін жинақтаушы бонустар немесе жеңілдіктер);</a:t>
          </a:r>
          <a:endParaRPr lang="ru-KZ" sz="17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dirty="0">
              <a:solidFill>
                <a:schemeClr val="tx1"/>
              </a:solidFill>
              <a:latin typeface="Times New Roman" panose="02020603050405020304" pitchFamily="18" charset="0"/>
              <a:cs typeface="Times New Roman" panose="02020603050405020304" pitchFamily="18" charset="0"/>
            </a:rPr>
            <a:t>тегін үлгілерді </a:t>
          </a:r>
          <a:r>
            <a:rPr lang="kk-KZ" sz="1800" kern="1200" dirty="0">
              <a:solidFill>
                <a:schemeClr val="tx1"/>
              </a:solidFill>
              <a:latin typeface="Times New Roman" panose="02020603050405020304" pitchFamily="18" charset="0"/>
              <a:cs typeface="Times New Roman" panose="02020603050405020304" pitchFamily="18" charset="0"/>
            </a:rPr>
            <a:t>ұсыну</a:t>
          </a:r>
          <a:r>
            <a:rPr lang="kk-KZ" sz="1700" kern="1200" dirty="0">
              <a:solidFill>
                <a:schemeClr val="tx1"/>
              </a:solidFill>
              <a:latin typeface="Times New Roman" panose="02020603050405020304" pitchFamily="18" charset="0"/>
              <a:cs typeface="Times New Roman" panose="02020603050405020304" pitchFamily="18" charset="0"/>
            </a:rPr>
            <a:t>;</a:t>
          </a:r>
          <a:endParaRPr lang="ru-KZ" sz="17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dirty="0">
              <a:solidFill>
                <a:schemeClr val="tx1"/>
              </a:solidFill>
              <a:latin typeface="Times New Roman" panose="02020603050405020304" pitchFamily="18" charset="0"/>
              <a:cs typeface="Times New Roman" panose="02020603050405020304" pitchFamily="18" charset="0"/>
            </a:rPr>
            <a:t>жеңілдіктер;</a:t>
          </a:r>
          <a:endParaRPr lang="ru-KZ" sz="17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сыйлық ұсыныстары;</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dirty="0">
              <a:solidFill>
                <a:schemeClr val="tx1"/>
              </a:solidFill>
              <a:latin typeface="Times New Roman" panose="02020603050405020304" pitchFamily="18" charset="0"/>
              <a:cs typeface="Times New Roman" panose="02020603050405020304" pitchFamily="18" charset="0"/>
            </a:rPr>
            <a:t>конкурстар мен ұтыстар;</a:t>
          </a:r>
          <a:endParaRPr lang="ru-KZ" sz="17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kern="1200">
              <a:solidFill>
                <a:schemeClr val="tx1"/>
              </a:solidFill>
              <a:latin typeface="Times New Roman" panose="02020603050405020304" pitchFamily="18" charset="0"/>
              <a:cs typeface="Times New Roman" panose="02020603050405020304" pitchFamily="18" charset="0"/>
            </a:rPr>
            <a:t>промоакциялар.</a:t>
          </a:r>
          <a:endParaRPr lang="ru-KZ" sz="1700" kern="1200">
            <a:solidFill>
              <a:schemeClr val="tx1"/>
            </a:solidFill>
            <a:latin typeface="Times New Roman" panose="02020603050405020304" pitchFamily="18" charset="0"/>
            <a:cs typeface="Times New Roman" panose="02020603050405020304" pitchFamily="18" charset="0"/>
          </a:endParaRPr>
        </a:p>
      </dsp:txBody>
      <dsp:txXfrm>
        <a:off x="2548012" y="656049"/>
        <a:ext cx="4933529" cy="3936291"/>
      </dsp:txXfrm>
    </dsp:sp>
    <dsp:sp modelId="{0FAAC042-FCBA-47CA-BA19-30BC7622079A}">
      <dsp:nvSpPr>
        <dsp:cNvPr id="0" name=""/>
        <dsp:cNvSpPr/>
      </dsp:nvSpPr>
      <dsp:spPr>
        <a:xfrm>
          <a:off x="0" y="5130"/>
          <a:ext cx="2424698" cy="524838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kk-KZ" sz="2400" i="1" kern="1200" dirty="0">
              <a:solidFill>
                <a:schemeClr val="tx1"/>
              </a:solidFill>
              <a:latin typeface="Times New Roman" panose="02020603050405020304" pitchFamily="18" charset="0"/>
              <a:cs typeface="Times New Roman" panose="02020603050405020304" pitchFamily="18" charset="0"/>
            </a:rPr>
            <a:t>Өткізуді ынталандыру түрлері:</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a:off x="118364" y="123494"/>
        <a:ext cx="2187970" cy="501166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8E1969-E9D7-4259-BFA9-EEBE9D762DFE}">
      <dsp:nvSpPr>
        <dsp:cNvPr id="0" name=""/>
        <dsp:cNvSpPr/>
      </dsp:nvSpPr>
      <dsp:spPr>
        <a:xfrm rot="5400000">
          <a:off x="4714886" y="-660986"/>
          <a:ext cx="3997332"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100000"/>
            </a:lnSpc>
            <a:spcBef>
              <a:spcPct val="0"/>
            </a:spcBef>
            <a:spcAft>
              <a:spcPts val="0"/>
            </a:spcAft>
            <a:buChar char="•"/>
          </a:pPr>
          <a:r>
            <a:rPr lang="kk-KZ" sz="2200" b="1" i="1" kern="1200" dirty="0">
              <a:solidFill>
                <a:schemeClr val="tx1"/>
              </a:solidFill>
              <a:latin typeface="Times New Roman" panose="02020603050405020304" pitchFamily="18" charset="0"/>
              <a:cs typeface="Times New Roman" panose="02020603050405020304" pitchFamily="18" charset="0"/>
            </a:rPr>
            <a:t>Элементтері:</a:t>
          </a:r>
          <a:endParaRPr lang="ru-KZ" sz="2200" b="1" i="1"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100000"/>
            </a:lnSpc>
            <a:spcBef>
              <a:spcPct val="0"/>
            </a:spcBef>
            <a:spcAft>
              <a:spcPts val="0"/>
            </a:spcAft>
            <a:buChar char="•"/>
          </a:pPr>
          <a:r>
            <a:rPr lang="kk-KZ" sz="2200" kern="1200" dirty="0">
              <a:solidFill>
                <a:schemeClr val="tx1"/>
              </a:solidFill>
              <a:latin typeface="Times New Roman" panose="02020603050405020304" pitchFamily="18" charset="0"/>
              <a:cs typeface="Times New Roman" panose="02020603050405020304" pitchFamily="18" charset="0"/>
            </a:rPr>
            <a:t>1) PR-компания мәселесін шешуге бағытталған субъект, яғни өнім, бренд, компания, жеке тұлға және т.б.; </a:t>
          </a:r>
          <a:endParaRPr lang="ru-KZ" sz="22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100000"/>
            </a:lnSpc>
            <a:spcBef>
              <a:spcPct val="0"/>
            </a:spcBef>
            <a:spcAft>
              <a:spcPts val="0"/>
            </a:spcAft>
            <a:buChar char="•"/>
          </a:pPr>
          <a:r>
            <a:rPr lang="kk-KZ" sz="2200" kern="1200" dirty="0">
              <a:solidFill>
                <a:schemeClr val="tx1"/>
              </a:solidFill>
              <a:latin typeface="Times New Roman" panose="02020603050405020304" pitchFamily="18" charset="0"/>
              <a:cs typeface="Times New Roman" panose="02020603050405020304" pitchFamily="18" charset="0"/>
            </a:rPr>
            <a:t>2) релейтер, яғни науқанды жоспарлайтын және іске асыратын жұртшылықпен байланыс жөніндегі маман немесе PR-құрылым; </a:t>
          </a:r>
          <a:endParaRPr lang="ru-KZ" sz="22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100000"/>
            </a:lnSpc>
            <a:spcBef>
              <a:spcPct val="0"/>
            </a:spcBef>
            <a:spcAft>
              <a:spcPts val="0"/>
            </a:spcAft>
            <a:buChar char="•"/>
          </a:pPr>
          <a:r>
            <a:rPr lang="kk-KZ" sz="2200" kern="1200" dirty="0">
              <a:solidFill>
                <a:schemeClr val="tx1"/>
              </a:solidFill>
              <a:latin typeface="Times New Roman" panose="02020603050405020304" pitchFamily="18" charset="0"/>
              <a:cs typeface="Times New Roman" panose="02020603050405020304" pitchFamily="18" charset="0"/>
            </a:rPr>
            <a:t>3) PR-кампанияның объектісі, яғни өзгерту қажет болатын аудиторияның санасы немесе іс-әрекеті.</a:t>
          </a:r>
          <a:endParaRPr lang="ru-KZ" sz="2200" kern="1200" dirty="0">
            <a:solidFill>
              <a:schemeClr val="tx1"/>
            </a:solidFill>
            <a:latin typeface="Times New Roman" panose="02020603050405020304" pitchFamily="18" charset="0"/>
            <a:cs typeface="Times New Roman" panose="02020603050405020304" pitchFamily="18" charset="0"/>
          </a:endParaRPr>
        </a:p>
      </dsp:txBody>
      <dsp:txXfrm rot="-5400000">
        <a:off x="3554234" y="694800"/>
        <a:ext cx="6123503" cy="3607064"/>
      </dsp:txXfrm>
    </dsp:sp>
    <dsp:sp modelId="{A73FB707-8FE8-4CE1-BCB3-414301BE6F77}">
      <dsp:nvSpPr>
        <dsp:cNvPr id="0" name=""/>
        <dsp:cNvSpPr/>
      </dsp:nvSpPr>
      <dsp:spPr>
        <a:xfrm>
          <a:off x="0" y="0"/>
          <a:ext cx="3554233" cy="499666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100000"/>
            </a:lnSpc>
            <a:spcBef>
              <a:spcPct val="0"/>
            </a:spcBef>
            <a:spcAft>
              <a:spcPts val="0"/>
            </a:spcAft>
            <a:buNone/>
          </a:pPr>
          <a:r>
            <a:rPr lang="kk-KZ" sz="1900" b="1" i="1" kern="1200" dirty="0">
              <a:solidFill>
                <a:schemeClr val="tx1"/>
              </a:solidFill>
              <a:latin typeface="Times New Roman" panose="02020603050405020304" pitchFamily="18" charset="0"/>
              <a:cs typeface="Times New Roman" panose="02020603050405020304" pitchFamily="18" charset="0"/>
            </a:rPr>
            <a:t>Қоғаммен байланыс, PR</a:t>
          </a:r>
          <a:r>
            <a:rPr lang="kk-KZ" sz="1900" kern="1200" dirty="0">
              <a:solidFill>
                <a:schemeClr val="tx1"/>
              </a:solidFill>
              <a:latin typeface="Times New Roman" panose="02020603050405020304" pitchFamily="18" charset="0"/>
              <a:cs typeface="Times New Roman" panose="02020603050405020304" pitchFamily="18" charset="0"/>
            </a:rPr>
            <a:t>– идея, тауар, қызметтер, персоналдар, ұйым-фирма, бренд және т.б. образын идеалды және өмірге қажетті зат ретінде бекіту мақсатында бәсекелес ортада сол образды қалыптастыру және әлеуметтік топтың құндылықтары қатарына ендіру технологиясы, кең мағынада  қоғамдық пікірді басқару, қоғам мен кәсіпкерліктің өзара қарым-қатынасын құру.</a:t>
          </a:r>
          <a:endParaRPr lang="ru-KZ" sz="1900" kern="1200" dirty="0">
            <a:solidFill>
              <a:schemeClr val="tx1"/>
            </a:solidFill>
            <a:latin typeface="Times New Roman" panose="02020603050405020304" pitchFamily="18" charset="0"/>
            <a:cs typeface="Times New Roman" panose="02020603050405020304" pitchFamily="18" charset="0"/>
          </a:endParaRPr>
        </a:p>
      </dsp:txBody>
      <dsp:txXfrm>
        <a:off x="173503" y="173503"/>
        <a:ext cx="3207227" cy="464965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B01280-72F3-426B-812A-ED50571C1E6A}">
      <dsp:nvSpPr>
        <dsp:cNvPr id="0" name=""/>
        <dsp:cNvSpPr/>
      </dsp:nvSpPr>
      <dsp:spPr>
        <a:xfrm rot="5400000">
          <a:off x="4341925" y="-414406"/>
          <a:ext cx="4743252"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kk-KZ" sz="1700" i="1" kern="1200" dirty="0">
              <a:solidFill>
                <a:schemeClr val="tx1"/>
              </a:solidFill>
              <a:latin typeface="Times New Roman" panose="02020603050405020304" pitchFamily="18" charset="0"/>
              <a:cs typeface="Times New Roman" panose="02020603050405020304" pitchFamily="18" charset="0"/>
            </a:rPr>
            <a:t>пошта бойынша маркетинг</a:t>
          </a:r>
          <a:r>
            <a:rPr lang="kk-KZ" sz="1700" kern="1200" dirty="0">
              <a:solidFill>
                <a:schemeClr val="tx1"/>
              </a:solidFill>
              <a:latin typeface="Times New Roman" panose="02020603050405020304" pitchFamily="18" charset="0"/>
              <a:cs typeface="Times New Roman" panose="02020603050405020304" pitchFamily="18" charset="0"/>
            </a:rPr>
            <a:t>–негізгі аудитория өкілдеріне жарнамалық материалдарды, үлгілерді, хаттарды және т.б. жіберу;</a:t>
          </a:r>
          <a:endParaRPr lang="ru-KZ" sz="17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i="1" kern="1200">
              <a:solidFill>
                <a:schemeClr val="tx1"/>
              </a:solidFill>
              <a:latin typeface="Times New Roman" panose="02020603050405020304" pitchFamily="18" charset="0"/>
              <a:cs typeface="Times New Roman" panose="02020603050405020304" pitchFamily="18" charset="0"/>
            </a:rPr>
            <a:t>каталогтар бойынша маркетинг</a:t>
          </a:r>
          <a:r>
            <a:rPr lang="kk-KZ" sz="1700" kern="1200">
              <a:solidFill>
                <a:schemeClr val="tx1"/>
              </a:solidFill>
              <a:latin typeface="Times New Roman" panose="02020603050405020304" pitchFamily="18" charset="0"/>
              <a:cs typeface="Times New Roman" panose="02020603050405020304" pitchFamily="18" charset="0"/>
            </a:rPr>
            <a:t>–сауда орталықтарында белгілі бір әлеуетті тапсырысшыларға каталогтар тарату және демонстрациялау;</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i="1" kern="1200">
              <a:solidFill>
                <a:schemeClr val="tx1"/>
              </a:solidFill>
              <a:latin typeface="Times New Roman" panose="02020603050405020304" pitchFamily="18" charset="0"/>
              <a:cs typeface="Times New Roman" panose="02020603050405020304" pitchFamily="18" charset="0"/>
            </a:rPr>
            <a:t>телемаркетинг</a:t>
          </a:r>
          <a:r>
            <a:rPr lang="kk-KZ" sz="1700" kern="1200">
              <a:solidFill>
                <a:schemeClr val="tx1"/>
              </a:solidFill>
              <a:latin typeface="Times New Roman" panose="02020603050405020304" pitchFamily="18" charset="0"/>
              <a:cs typeface="Times New Roman" panose="02020603050405020304" pitchFamily="18" charset="0"/>
            </a:rPr>
            <a:t>– телефон байланысы арқылы бұйымдарды сатып алушыларға тікелей сату;</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i="1" kern="1200" dirty="0">
              <a:solidFill>
                <a:schemeClr val="tx1"/>
              </a:solidFill>
              <a:latin typeface="Times New Roman" panose="02020603050405020304" pitchFamily="18" charset="0"/>
              <a:cs typeface="Times New Roman" panose="02020603050405020304" pitchFamily="18" charset="0"/>
            </a:rPr>
            <a:t>телевизиялық маркетинг</a:t>
          </a:r>
          <a:r>
            <a:rPr lang="kk-KZ" sz="1700" kern="1200" dirty="0">
              <a:solidFill>
                <a:schemeClr val="tx1"/>
              </a:solidFill>
              <a:latin typeface="Times New Roman" panose="02020603050405020304" pitchFamily="18" charset="0"/>
              <a:cs typeface="Times New Roman" panose="02020603050405020304" pitchFamily="18" charset="0"/>
            </a:rPr>
            <a:t> –бірінші жауап бергендерге тауарға жеңілдік берілетін аудиторияның жылдам жауабына бағытталған немесе арнайы арналарда өнім тиімді бағамен ұсынылатын маркетинг;</a:t>
          </a:r>
          <a:endParaRPr lang="ru-KZ" sz="17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i="1" kern="1200">
              <a:solidFill>
                <a:schemeClr val="tx1"/>
              </a:solidFill>
              <a:latin typeface="Times New Roman" panose="02020603050405020304" pitchFamily="18" charset="0"/>
              <a:cs typeface="Times New Roman" panose="02020603050405020304" pitchFamily="18" charset="0"/>
            </a:rPr>
            <a:t>электрондық сауда</a:t>
          </a:r>
          <a:r>
            <a:rPr lang="kk-KZ" sz="1700" kern="1200">
              <a:solidFill>
                <a:schemeClr val="tx1"/>
              </a:solidFill>
              <a:latin typeface="Times New Roman" panose="02020603050405020304" pitchFamily="18" charset="0"/>
              <a:cs typeface="Times New Roman" panose="02020603050405020304" pitchFamily="18" charset="0"/>
            </a:rPr>
            <a:t> –ақпараттық жүйелер мен желілерді пайдалана отырып тауарларды сату;</a:t>
          </a:r>
          <a:endParaRPr lang="ru-KZ" sz="1700" kern="120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i="1" kern="1200" dirty="0">
              <a:solidFill>
                <a:schemeClr val="tx1"/>
              </a:solidFill>
              <a:latin typeface="Times New Roman" panose="02020603050405020304" pitchFamily="18" charset="0"/>
              <a:cs typeface="Times New Roman" panose="02020603050405020304" pitchFamily="18" charset="0"/>
            </a:rPr>
            <a:t>жеке сату;</a:t>
          </a:r>
          <a:endParaRPr lang="ru-KZ" sz="1700" i="1"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i="1" kern="1200" dirty="0">
              <a:solidFill>
                <a:schemeClr val="tx1"/>
              </a:solidFill>
              <a:latin typeface="Times New Roman" panose="02020603050405020304" pitchFamily="18" charset="0"/>
              <a:cs typeface="Times New Roman" panose="02020603050405020304" pitchFamily="18" charset="0"/>
            </a:rPr>
            <a:t>көрмелер;</a:t>
          </a:r>
          <a:endParaRPr lang="ru-KZ" sz="1700" i="1"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15000"/>
            </a:spcAft>
            <a:buChar char="•"/>
          </a:pPr>
          <a:r>
            <a:rPr lang="kk-KZ" sz="1700" i="1" kern="1200" dirty="0">
              <a:solidFill>
                <a:schemeClr val="tx1"/>
              </a:solidFill>
              <a:latin typeface="Times New Roman" panose="02020603050405020304" pitchFamily="18" charset="0"/>
              <a:cs typeface="Times New Roman" panose="02020603050405020304" pitchFamily="18" charset="0"/>
            </a:rPr>
            <a:t>іс-шараларға демеушілік жасау және т.б.</a:t>
          </a:r>
          <a:endParaRPr lang="ru-KZ" sz="1700" i="1" kern="1200" dirty="0">
            <a:solidFill>
              <a:schemeClr val="tx1"/>
            </a:solidFill>
            <a:latin typeface="Times New Roman" panose="02020603050405020304" pitchFamily="18" charset="0"/>
            <a:cs typeface="Times New Roman" panose="02020603050405020304" pitchFamily="18" charset="0"/>
          </a:endParaRPr>
        </a:p>
      </dsp:txBody>
      <dsp:txXfrm rot="-5400000">
        <a:off x="3554233" y="604832"/>
        <a:ext cx="6087091" cy="4280160"/>
      </dsp:txXfrm>
    </dsp:sp>
    <dsp:sp modelId="{19C98DEA-3D31-4DB1-984B-78D06B3F2EE7}">
      <dsp:nvSpPr>
        <dsp:cNvPr id="0" name=""/>
        <dsp:cNvSpPr/>
      </dsp:nvSpPr>
      <dsp:spPr>
        <a:xfrm>
          <a:off x="0" y="0"/>
          <a:ext cx="3554233" cy="54898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kk-KZ" sz="3100" kern="1200" dirty="0">
              <a:solidFill>
                <a:schemeClr val="tx1"/>
              </a:solidFill>
              <a:latin typeface="Times New Roman" panose="02020603050405020304" pitchFamily="18" charset="0"/>
              <a:cs typeface="Times New Roman" panose="02020603050405020304" pitchFamily="18" charset="0"/>
            </a:rPr>
            <a:t>Тікелей маркетинг клиентке жеке тұлға ретінде негізделген, кері байланысты болжамдайды және коммуникация үшін ақпараттық делдалдарды пайдаланбайды.</a:t>
          </a:r>
          <a:endParaRPr lang="ru-KZ" sz="3100" kern="1200" dirty="0">
            <a:solidFill>
              <a:schemeClr val="tx1"/>
            </a:solidFill>
            <a:latin typeface="Times New Roman" panose="02020603050405020304" pitchFamily="18" charset="0"/>
            <a:cs typeface="Times New Roman" panose="02020603050405020304" pitchFamily="18" charset="0"/>
          </a:endParaRPr>
        </a:p>
      </dsp:txBody>
      <dsp:txXfrm>
        <a:off x="173503" y="173503"/>
        <a:ext cx="3207227" cy="514281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D1A7A-AFCA-4B8E-A832-17B3DF9D4B33}">
      <dsp:nvSpPr>
        <dsp:cNvPr id="0" name=""/>
        <dsp:cNvSpPr/>
      </dsp:nvSpPr>
      <dsp:spPr>
        <a:xfrm rot="5400000">
          <a:off x="4739544" y="-691808"/>
          <a:ext cx="3948016" cy="631863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kk-KZ" sz="2600" kern="1200">
              <a:solidFill>
                <a:schemeClr val="tx1"/>
              </a:solidFill>
              <a:latin typeface="Times New Roman" panose="02020603050405020304" pitchFamily="18" charset="0"/>
              <a:cs typeface="Times New Roman" panose="02020603050405020304" pitchFamily="18" charset="0"/>
            </a:rPr>
            <a:t>Веб-сайтты алға жылжыту</a:t>
          </a:r>
          <a:endParaRPr lang="ru-KZ" sz="2600" kern="1200">
            <a:solidFill>
              <a:schemeClr val="tx1"/>
            </a:solidFill>
            <a:latin typeface="Times New Roman" panose="02020603050405020304" pitchFamily="18" charset="0"/>
            <a:cs typeface="Times New Roman" panose="02020603050405020304" pitchFamily="18" charset="0"/>
          </a:endParaRPr>
        </a:p>
        <a:p>
          <a:pPr marL="228600" lvl="1" indent="-228600" algn="l" defTabSz="1155700">
            <a:lnSpc>
              <a:spcPct val="90000"/>
            </a:lnSpc>
            <a:spcBef>
              <a:spcPct val="0"/>
            </a:spcBef>
            <a:spcAft>
              <a:spcPct val="15000"/>
            </a:spcAft>
            <a:buChar char="•"/>
          </a:pPr>
          <a:r>
            <a:rPr lang="kk-KZ" sz="2600" kern="1200">
              <a:solidFill>
                <a:schemeClr val="tx1"/>
              </a:solidFill>
              <a:latin typeface="Times New Roman" panose="02020603050405020304" pitchFamily="18" charset="0"/>
              <a:cs typeface="Times New Roman" panose="02020603050405020304" pitchFamily="18" charset="0"/>
            </a:rPr>
            <a:t>Лендинг-пейдж </a:t>
          </a:r>
          <a:endParaRPr lang="ru-KZ" sz="2600" kern="1200">
            <a:solidFill>
              <a:schemeClr val="tx1"/>
            </a:solidFill>
            <a:latin typeface="Times New Roman" panose="02020603050405020304" pitchFamily="18" charset="0"/>
            <a:cs typeface="Times New Roman" panose="02020603050405020304" pitchFamily="18" charset="0"/>
          </a:endParaRPr>
        </a:p>
        <a:p>
          <a:pPr marL="228600" lvl="1" indent="-228600" algn="l" defTabSz="1155700">
            <a:lnSpc>
              <a:spcPct val="90000"/>
            </a:lnSpc>
            <a:spcBef>
              <a:spcPct val="0"/>
            </a:spcBef>
            <a:spcAft>
              <a:spcPct val="15000"/>
            </a:spcAft>
            <a:buChar char="•"/>
          </a:pPr>
          <a:r>
            <a:rPr lang="kk-KZ" sz="2600" kern="1200">
              <a:solidFill>
                <a:schemeClr val="tx1"/>
              </a:solidFill>
              <a:latin typeface="Times New Roman" panose="02020603050405020304" pitchFamily="18" charset="0"/>
              <a:cs typeface="Times New Roman" panose="02020603050405020304" pitchFamily="18" charset="0"/>
            </a:rPr>
            <a:t>Іздеуді оңтайландыру(SEO): Сілтемелік масса, Мәнмәтіндік жарнама</a:t>
          </a:r>
          <a:endParaRPr lang="ru-KZ" sz="2600" kern="1200">
            <a:solidFill>
              <a:schemeClr val="tx1"/>
            </a:solidFill>
            <a:latin typeface="Times New Roman" panose="02020603050405020304" pitchFamily="18" charset="0"/>
            <a:cs typeface="Times New Roman" panose="02020603050405020304" pitchFamily="18" charset="0"/>
          </a:endParaRPr>
        </a:p>
        <a:p>
          <a:pPr marL="228600" lvl="1" indent="-228600" algn="l" defTabSz="1155700">
            <a:lnSpc>
              <a:spcPct val="90000"/>
            </a:lnSpc>
            <a:spcBef>
              <a:spcPct val="0"/>
            </a:spcBef>
            <a:spcAft>
              <a:spcPct val="15000"/>
            </a:spcAft>
            <a:buChar char="•"/>
          </a:pPr>
          <a:r>
            <a:rPr lang="kk-KZ" sz="2600" kern="1200" dirty="0">
              <a:solidFill>
                <a:schemeClr val="tx1"/>
              </a:solidFill>
              <a:latin typeface="Times New Roman" panose="02020603050405020304" pitchFamily="18" charset="0"/>
              <a:cs typeface="Times New Roman" panose="02020603050405020304" pitchFamily="18" charset="0"/>
            </a:rPr>
            <a:t>Әлеуметтік желілер мен блогтарда немесе SMM (Social Media Marketing) алға жылжыту</a:t>
          </a:r>
          <a:endParaRPr lang="ru-KZ" sz="260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1155700">
            <a:lnSpc>
              <a:spcPct val="90000"/>
            </a:lnSpc>
            <a:spcBef>
              <a:spcPct val="0"/>
            </a:spcBef>
            <a:spcAft>
              <a:spcPct val="15000"/>
            </a:spcAft>
            <a:buChar char="•"/>
          </a:pPr>
          <a:r>
            <a:rPr lang="kk-KZ" sz="2600" kern="1200">
              <a:solidFill>
                <a:schemeClr val="tx1"/>
              </a:solidFill>
              <a:latin typeface="Times New Roman" panose="02020603050405020304" pitchFamily="18" charset="0"/>
              <a:cs typeface="Times New Roman" panose="02020603050405020304" pitchFamily="18" charset="0"/>
            </a:rPr>
            <a:t>E-mail маркетинг </a:t>
          </a:r>
          <a:endParaRPr lang="ru-KZ" sz="2600" kern="1200">
            <a:solidFill>
              <a:schemeClr val="tx1"/>
            </a:solidFill>
            <a:latin typeface="Times New Roman" panose="02020603050405020304" pitchFamily="18" charset="0"/>
            <a:cs typeface="Times New Roman" panose="02020603050405020304" pitchFamily="18" charset="0"/>
          </a:endParaRPr>
        </a:p>
        <a:p>
          <a:pPr marL="228600" lvl="1" indent="-228600" algn="l" defTabSz="1155700">
            <a:lnSpc>
              <a:spcPct val="90000"/>
            </a:lnSpc>
            <a:spcBef>
              <a:spcPct val="0"/>
            </a:spcBef>
            <a:spcAft>
              <a:spcPct val="15000"/>
            </a:spcAft>
            <a:buChar char="•"/>
          </a:pPr>
          <a:r>
            <a:rPr lang="kk-KZ" sz="2600" kern="1200">
              <a:solidFill>
                <a:schemeClr val="tx1"/>
              </a:solidFill>
              <a:latin typeface="Times New Roman" panose="02020603050405020304" pitchFamily="18" charset="0"/>
              <a:cs typeface="Times New Roman" panose="02020603050405020304" pitchFamily="18" charset="0"/>
            </a:rPr>
            <a:t>Мобильді қосымшалар. </a:t>
          </a:r>
          <a:endParaRPr lang="ru-KZ" sz="2600" kern="1200">
            <a:solidFill>
              <a:schemeClr val="tx1"/>
            </a:solidFill>
            <a:latin typeface="Times New Roman" panose="02020603050405020304" pitchFamily="18" charset="0"/>
            <a:cs typeface="Times New Roman" panose="02020603050405020304" pitchFamily="18" charset="0"/>
          </a:endParaRPr>
        </a:p>
      </dsp:txBody>
      <dsp:txXfrm rot="-5400000">
        <a:off x="3554234" y="686228"/>
        <a:ext cx="6125911" cy="3562564"/>
      </dsp:txXfrm>
    </dsp:sp>
    <dsp:sp modelId="{464EE569-AD43-4A1C-BD9C-3D0708B40144}">
      <dsp:nvSpPr>
        <dsp:cNvPr id="0" name=""/>
        <dsp:cNvSpPr/>
      </dsp:nvSpPr>
      <dsp:spPr>
        <a:xfrm>
          <a:off x="0" y="0"/>
          <a:ext cx="3554233" cy="49350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kk-KZ" sz="5300" kern="1200" dirty="0">
              <a:solidFill>
                <a:schemeClr val="tx1"/>
              </a:solidFill>
              <a:latin typeface="Times New Roman" panose="02020603050405020304" pitchFamily="18" charset="0"/>
              <a:cs typeface="Times New Roman" panose="02020603050405020304" pitchFamily="18" charset="0"/>
            </a:rPr>
            <a:t>Онлайн алға жылжыту арналары </a:t>
          </a:r>
          <a:endParaRPr lang="ru-KZ" sz="5300" kern="1200" dirty="0">
            <a:solidFill>
              <a:schemeClr val="tx1"/>
            </a:solidFill>
            <a:latin typeface="Times New Roman" panose="02020603050405020304" pitchFamily="18" charset="0"/>
            <a:cs typeface="Times New Roman" panose="02020603050405020304" pitchFamily="18" charset="0"/>
          </a:endParaRPr>
        </a:p>
      </dsp:txBody>
      <dsp:txXfrm>
        <a:off x="173503" y="173503"/>
        <a:ext cx="3207227" cy="458801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882841-B187-4AFA-94A4-663D7F418749}">
      <dsp:nvSpPr>
        <dsp:cNvPr id="0" name=""/>
        <dsp:cNvSpPr/>
      </dsp:nvSpPr>
      <dsp:spPr>
        <a:xfrm rot="5400000">
          <a:off x="-720218" y="720218"/>
          <a:ext cx="4801456" cy="3361019"/>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kk-KZ" sz="2700" b="1" kern="1200">
              <a:solidFill>
                <a:schemeClr val="tx1"/>
              </a:solidFill>
              <a:latin typeface="Times New Roman" panose="02020603050405020304" pitchFamily="18" charset="0"/>
              <a:cs typeface="Times New Roman" panose="02020603050405020304" pitchFamily="18" charset="0"/>
            </a:rPr>
            <a:t>Интернет маркетинг арналарының ерекшеліктері </a:t>
          </a:r>
          <a:endParaRPr lang="ru-KZ" sz="2700" kern="1200">
            <a:solidFill>
              <a:schemeClr val="tx1"/>
            </a:solidFill>
            <a:latin typeface="Times New Roman" panose="02020603050405020304" pitchFamily="18" charset="0"/>
            <a:cs typeface="Times New Roman" panose="02020603050405020304" pitchFamily="18" charset="0"/>
          </a:endParaRPr>
        </a:p>
      </dsp:txBody>
      <dsp:txXfrm rot="-5400000">
        <a:off x="1" y="1680510"/>
        <a:ext cx="3361019" cy="1440437"/>
      </dsp:txXfrm>
    </dsp:sp>
    <dsp:sp modelId="{F3F4FA73-1DFB-4390-B9A1-B9E45C8A10D2}">
      <dsp:nvSpPr>
        <dsp:cNvPr id="0" name=""/>
        <dsp:cNvSpPr/>
      </dsp:nvSpPr>
      <dsp:spPr>
        <a:xfrm rot="5400000">
          <a:off x="5056471" y="-1695452"/>
          <a:ext cx="3120946" cy="6511851"/>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kk-KZ" sz="3200" b="1" i="1" kern="1200" dirty="0">
              <a:solidFill>
                <a:schemeClr val="tx1"/>
              </a:solidFill>
              <a:latin typeface="Times New Roman" panose="02020603050405020304" pitchFamily="18" charset="0"/>
              <a:cs typeface="Times New Roman" panose="02020603050405020304" pitchFamily="18" charset="0"/>
            </a:rPr>
            <a:t>Талдау мүмкіндігі </a:t>
          </a:r>
          <a:r>
            <a:rPr lang="kk-KZ" sz="3200" b="0" i="1" kern="1200" dirty="0">
              <a:solidFill>
                <a:schemeClr val="tx1"/>
              </a:solidFill>
              <a:latin typeface="Times New Roman" panose="02020603050405020304" pitchFamily="18" charset="0"/>
              <a:cs typeface="Times New Roman" panose="02020603050405020304" pitchFamily="18" charset="0"/>
            </a:rPr>
            <a:t>(интернет-маркетингтегі конверсия, CTR</a:t>
          </a:r>
          <a:r>
            <a:rPr lang="kk-KZ" sz="3200" b="0" kern="1200" dirty="0">
              <a:solidFill>
                <a:schemeClr val="tx1"/>
              </a:solidFill>
              <a:latin typeface="Times New Roman" panose="02020603050405020304" pitchFamily="18" charset="0"/>
              <a:cs typeface="Times New Roman" panose="02020603050405020304" pitchFamily="18" charset="0"/>
            </a:rPr>
            <a:t> («қарау көрсеткіші») – интернет маркетингтегі метрика.)</a:t>
          </a:r>
          <a:endParaRPr lang="ru-KZ" sz="3200" b="0" kern="1200" dirty="0">
            <a:solidFill>
              <a:schemeClr val="tx1"/>
            </a:solidFill>
            <a:latin typeface="Times New Roman" panose="02020603050405020304" pitchFamily="18" charset="0"/>
            <a:cs typeface="Times New Roman" panose="02020603050405020304" pitchFamily="18" charset="0"/>
          </a:endParaRPr>
        </a:p>
        <a:p>
          <a:pPr marL="285750" lvl="1" indent="-285750" algn="l" defTabSz="1422400">
            <a:lnSpc>
              <a:spcPct val="90000"/>
            </a:lnSpc>
            <a:spcBef>
              <a:spcPct val="0"/>
            </a:spcBef>
            <a:spcAft>
              <a:spcPct val="15000"/>
            </a:spcAft>
            <a:buChar char="•"/>
          </a:pPr>
          <a:r>
            <a:rPr lang="kk-KZ" sz="3200" b="1" i="1" kern="1200">
              <a:solidFill>
                <a:schemeClr val="tx1"/>
              </a:solidFill>
              <a:latin typeface="Times New Roman" panose="02020603050405020304" pitchFamily="18" charset="0"/>
              <a:cs typeface="Times New Roman" panose="02020603050405020304" pitchFamily="18" charset="0"/>
            </a:rPr>
            <a:t>Шағын қаржы салымдары</a:t>
          </a:r>
          <a:endParaRPr lang="ru-KZ" sz="3200" kern="1200">
            <a:solidFill>
              <a:schemeClr val="tx1"/>
            </a:solidFill>
            <a:latin typeface="Times New Roman" panose="02020603050405020304" pitchFamily="18" charset="0"/>
            <a:cs typeface="Times New Roman" panose="02020603050405020304" pitchFamily="18" charset="0"/>
          </a:endParaRPr>
        </a:p>
      </dsp:txBody>
      <dsp:txXfrm rot="-5400000">
        <a:off x="3361019" y="152352"/>
        <a:ext cx="6359499" cy="281624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9A7AF-F94A-4406-AB0C-CDB79C7BD572}">
      <dsp:nvSpPr>
        <dsp:cNvPr id="0" name=""/>
        <dsp:cNvSpPr/>
      </dsp:nvSpPr>
      <dsp:spPr>
        <a:xfrm>
          <a:off x="0" y="1971"/>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451F69-AFB3-4F7C-9E5A-9C82F57CEBAF}">
      <dsp:nvSpPr>
        <dsp:cNvPr id="0" name=""/>
        <dsp:cNvSpPr/>
      </dsp:nvSpPr>
      <dsp:spPr>
        <a:xfrm>
          <a:off x="0" y="1971"/>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b="0" i="0" kern="1200" dirty="0">
              <a:latin typeface="Times New Roman" panose="02020603050405020304" pitchFamily="18" charset="0"/>
              <a:cs typeface="Times New Roman" panose="02020603050405020304" pitchFamily="18" charset="0"/>
            </a:rPr>
            <a:t>Кәсіпкерліктегі маркетингтің маңызы</a:t>
          </a:r>
          <a:endParaRPr lang="ru-KZ" sz="2000" b="0" i="0" kern="1200" dirty="0">
            <a:latin typeface="Times New Roman" panose="02020603050405020304" pitchFamily="18" charset="0"/>
            <a:cs typeface="Times New Roman" panose="02020603050405020304" pitchFamily="18" charset="0"/>
          </a:endParaRPr>
        </a:p>
      </dsp:txBody>
      <dsp:txXfrm>
        <a:off x="0" y="1971"/>
        <a:ext cx="9872871" cy="672442"/>
      </dsp:txXfrm>
    </dsp:sp>
    <dsp:sp modelId="{2A84DFCF-3830-4A28-848A-9F52236C5B49}">
      <dsp:nvSpPr>
        <dsp:cNvPr id="0" name=""/>
        <dsp:cNvSpPr/>
      </dsp:nvSpPr>
      <dsp:spPr>
        <a:xfrm>
          <a:off x="0" y="674414"/>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E52C4A-9A49-4E1B-A95F-364A42801052}">
      <dsp:nvSpPr>
        <dsp:cNvPr id="0" name=""/>
        <dsp:cNvSpPr/>
      </dsp:nvSpPr>
      <dsp:spPr>
        <a:xfrm>
          <a:off x="0" y="674414"/>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b="0" i="0" kern="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Маркетингтің құралдары</a:t>
          </a:r>
          <a:endParaRPr lang="ru-KZ" sz="2000" b="0" i="0" kern="1200" dirty="0">
            <a:latin typeface="Times New Roman" panose="02020603050405020304" pitchFamily="18" charset="0"/>
            <a:cs typeface="Times New Roman" panose="02020603050405020304" pitchFamily="18" charset="0"/>
          </a:endParaRPr>
        </a:p>
      </dsp:txBody>
      <dsp:txXfrm>
        <a:off x="0" y="674414"/>
        <a:ext cx="9872871" cy="672442"/>
      </dsp:txXfrm>
    </dsp:sp>
    <dsp:sp modelId="{15A82FF5-2459-47D4-8F2B-8773BBD3C26C}">
      <dsp:nvSpPr>
        <dsp:cNvPr id="0" name=""/>
        <dsp:cNvSpPr/>
      </dsp:nvSpPr>
      <dsp:spPr>
        <a:xfrm>
          <a:off x="0" y="1346857"/>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83E63E-B5A0-4E13-89EF-9544A0F1D296}">
      <dsp:nvSpPr>
        <dsp:cNvPr id="0" name=""/>
        <dsp:cNvSpPr/>
      </dsp:nvSpPr>
      <dsp:spPr>
        <a:xfrm>
          <a:off x="0" y="1346857"/>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ru-RU" sz="2000" b="0" i="0" kern="1200" dirty="0" err="1">
              <a:latin typeface="Times New Roman" panose="02020603050405020304" pitchFamily="18" charset="0"/>
              <a:cs typeface="Times New Roman" panose="02020603050405020304" pitchFamily="18" charset="0"/>
            </a:rPr>
            <a:t>Маркетингтік</a:t>
          </a:r>
          <a:r>
            <a:rPr lang="ru-RU" sz="2000" b="0" i="0" kern="1200" dirty="0">
              <a:latin typeface="Times New Roman" panose="02020603050405020304" pitchFamily="18" charset="0"/>
              <a:cs typeface="Times New Roman" panose="02020603050405020304" pitchFamily="18" charset="0"/>
            </a:rPr>
            <a:t> </a:t>
          </a:r>
          <a:r>
            <a:rPr lang="ru-RU" sz="2000" b="0" i="0" kern="1200" dirty="0" err="1">
              <a:latin typeface="Times New Roman" panose="02020603050405020304" pitchFamily="18" charset="0"/>
              <a:cs typeface="Times New Roman" panose="02020603050405020304" pitchFamily="18" charset="0"/>
            </a:rPr>
            <a:t>зерттеу</a:t>
          </a:r>
          <a:r>
            <a:rPr lang="ru-RU" sz="2000" b="0" i="0" kern="1200" dirty="0">
              <a:latin typeface="Times New Roman" panose="02020603050405020304" pitchFamily="18" charset="0"/>
              <a:cs typeface="Times New Roman" panose="02020603050405020304" pitchFamily="18" charset="0"/>
            </a:rPr>
            <a:t> </a:t>
          </a:r>
          <a:r>
            <a:rPr lang="ru-RU" sz="2000" b="0" i="0" kern="1200" dirty="0" err="1">
              <a:latin typeface="Times New Roman" panose="02020603050405020304" pitchFamily="18" charset="0"/>
              <a:cs typeface="Times New Roman" panose="02020603050405020304" pitchFamily="18" charset="0"/>
            </a:rPr>
            <a:t>әдістері</a:t>
          </a:r>
          <a:endParaRPr lang="ru-KZ" sz="2000" b="0" i="0" kern="1200" dirty="0">
            <a:latin typeface="Times New Roman" panose="02020603050405020304" pitchFamily="18" charset="0"/>
            <a:cs typeface="Times New Roman" panose="02020603050405020304" pitchFamily="18" charset="0"/>
          </a:endParaRPr>
        </a:p>
      </dsp:txBody>
      <dsp:txXfrm>
        <a:off x="0" y="1346857"/>
        <a:ext cx="9872871" cy="672442"/>
      </dsp:txXfrm>
    </dsp:sp>
    <dsp:sp modelId="{3758CB87-DACE-4130-97B1-C0737F48E751}">
      <dsp:nvSpPr>
        <dsp:cNvPr id="0" name=""/>
        <dsp:cNvSpPr/>
      </dsp:nvSpPr>
      <dsp:spPr>
        <a:xfrm>
          <a:off x="0" y="201930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652E8B-6973-4E9A-B9EC-3A07D43C7EAB}">
      <dsp:nvSpPr>
        <dsp:cNvPr id="0" name=""/>
        <dsp:cNvSpPr/>
      </dsp:nvSpPr>
      <dsp:spPr>
        <a:xfrm>
          <a:off x="0" y="2019300"/>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b="0" i="0" kern="1200" dirty="0">
              <a:latin typeface="Times New Roman" panose="02020603050405020304" pitchFamily="18" charset="0"/>
              <a:cs typeface="Times New Roman" panose="02020603050405020304" pitchFamily="18" charset="0"/>
            </a:rPr>
            <a:t>Мақсатты аудиторияны анықтау әдістері</a:t>
          </a:r>
          <a:endParaRPr lang="ru-KZ" sz="2000" b="0" i="0" kern="1200" dirty="0">
            <a:latin typeface="Times New Roman" panose="02020603050405020304" pitchFamily="18" charset="0"/>
            <a:cs typeface="Times New Roman" panose="02020603050405020304" pitchFamily="18" charset="0"/>
          </a:endParaRPr>
        </a:p>
      </dsp:txBody>
      <dsp:txXfrm>
        <a:off x="0" y="2019300"/>
        <a:ext cx="9872871" cy="672442"/>
      </dsp:txXfrm>
    </dsp:sp>
    <dsp:sp modelId="{408D3197-FC0B-48CE-AF29-ACF9B9DBBFAC}">
      <dsp:nvSpPr>
        <dsp:cNvPr id="0" name=""/>
        <dsp:cNvSpPr/>
      </dsp:nvSpPr>
      <dsp:spPr>
        <a:xfrm>
          <a:off x="0" y="2691742"/>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9571F5-FACC-4339-AEB2-7B67AFF2589D}">
      <dsp:nvSpPr>
        <dsp:cNvPr id="0" name=""/>
        <dsp:cNvSpPr/>
      </dsp:nvSpPr>
      <dsp:spPr>
        <a:xfrm>
          <a:off x="0" y="2691742"/>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b="0" i="0" kern="1200" dirty="0">
              <a:latin typeface="Times New Roman" panose="02020603050405020304" pitchFamily="18" charset="0"/>
              <a:cs typeface="Times New Roman" panose="02020603050405020304" pitchFamily="18" charset="0"/>
            </a:rPr>
            <a:t>Коммуникацияның оффлайн арналары</a:t>
          </a:r>
          <a:endParaRPr lang="ru-KZ" sz="2000" b="0" i="0" kern="1200" dirty="0">
            <a:latin typeface="Times New Roman" panose="02020603050405020304" pitchFamily="18" charset="0"/>
            <a:cs typeface="Times New Roman" panose="02020603050405020304" pitchFamily="18" charset="0"/>
          </a:endParaRPr>
        </a:p>
      </dsp:txBody>
      <dsp:txXfrm>
        <a:off x="0" y="2691742"/>
        <a:ext cx="9872871" cy="672442"/>
      </dsp:txXfrm>
    </dsp:sp>
    <dsp:sp modelId="{751A897D-F83B-4690-900C-D807E235446D}">
      <dsp:nvSpPr>
        <dsp:cNvPr id="0" name=""/>
        <dsp:cNvSpPr/>
      </dsp:nvSpPr>
      <dsp:spPr>
        <a:xfrm>
          <a:off x="0" y="3364185"/>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9B131A-F929-465B-95D5-25B3163788AB}">
      <dsp:nvSpPr>
        <dsp:cNvPr id="0" name=""/>
        <dsp:cNvSpPr/>
      </dsp:nvSpPr>
      <dsp:spPr>
        <a:xfrm>
          <a:off x="0" y="3364185"/>
          <a:ext cx="9872871" cy="67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b="0" i="0" kern="1200">
              <a:latin typeface="Times New Roman" panose="02020603050405020304" pitchFamily="18" charset="0"/>
              <a:cs typeface="Times New Roman" panose="02020603050405020304" pitchFamily="18" charset="0"/>
            </a:rPr>
            <a:t>Коммуникацияның онлайн арналары</a:t>
          </a:r>
          <a:endParaRPr lang="ru-KZ" sz="2000" b="0" i="0" kern="1200" dirty="0">
            <a:latin typeface="Times New Roman" panose="02020603050405020304" pitchFamily="18" charset="0"/>
            <a:cs typeface="Times New Roman" panose="02020603050405020304" pitchFamily="18" charset="0"/>
          </a:endParaRPr>
        </a:p>
      </dsp:txBody>
      <dsp:txXfrm>
        <a:off x="0" y="3364185"/>
        <a:ext cx="9872871" cy="67244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AF7C827-816C-4EA8-9139-32B62CC2FEAE}" type="datetimeFigureOut">
              <a:rPr lang="ru-RU" smtClean="0"/>
              <a:t>26.03.2024</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D748453-079E-43E0-B78F-EC608617D548}"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62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26.03.2024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84885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AF7C827-816C-4EA8-9139-32B62CC2FEAE}" type="datetimeFigureOut">
              <a:rPr lang="ru-RU" smtClean="0"/>
              <a:t>26.03.2024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04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F7C827-816C-4EA8-9139-32B62CC2FEAE}" type="datetimeFigureOut">
              <a:rPr lang="ru-RU" smtClean="0"/>
              <a:t>26.03.2024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72078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AF7C827-816C-4EA8-9139-32B62CC2FEAE}" type="datetimeFigureOut">
              <a:rPr lang="ru-RU" smtClean="0"/>
              <a:t>26.03.2024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56155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AF7C827-816C-4EA8-9139-32B62CC2FEAE}" type="datetimeFigureOut">
              <a:rPr lang="ru-RU" smtClean="0"/>
              <a:t>26.03.2024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881732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F7C827-816C-4EA8-9139-32B62CC2FEAE}" type="datetimeFigureOut">
              <a:rPr lang="ru-RU" smtClean="0"/>
              <a:t>26.03.2024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768267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26.03.2024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38197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26.03.2024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22666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26.03.2024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196004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26.03.2024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21140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AF7C827-816C-4EA8-9139-32B62CC2FEAE}" type="datetimeFigureOut">
              <a:rPr lang="ru-RU" smtClean="0"/>
              <a:t>26.03.2024</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D748453-079E-43E0-B78F-EC608617D548}" type="slidenum">
              <a:rPr lang="ru-RU" smtClean="0"/>
              <a:t>‹#›</a:t>
            </a:fld>
            <a:endParaRPr lang="ru-RU"/>
          </a:p>
        </p:txBody>
      </p:sp>
    </p:spTree>
    <p:extLst>
      <p:ext uri="{BB962C8B-B14F-4D97-AF65-F5344CB8AC3E}">
        <p14:creationId xmlns:p14="http://schemas.microsoft.com/office/powerpoint/2010/main" val="278066111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31224" y="3657600"/>
            <a:ext cx="8915399" cy="827314"/>
          </a:xfrm>
        </p:spPr>
        <p:txBody>
          <a:bodyPr>
            <a:normAutofit/>
          </a:bodyPr>
          <a:lstStyle/>
          <a:p>
            <a:pPr algn="ctr"/>
            <a:r>
              <a:rPr lang="kk-KZ" sz="3600" b="1" dirty="0">
                <a:solidFill>
                  <a:schemeClr val="tx1"/>
                </a:solidFill>
                <a:latin typeface="Times New Roman" panose="02020603050405020304" pitchFamily="18" charset="0"/>
                <a:ea typeface="Times New Roman" panose="02020603050405020304" pitchFamily="18" charset="0"/>
              </a:rPr>
              <a:t> </a:t>
            </a:r>
            <a:r>
              <a:rPr lang="ru-RU" sz="3600" b="1" dirty="0">
                <a:solidFill>
                  <a:schemeClr val="tx1"/>
                </a:solidFill>
                <a:effectLst/>
                <a:latin typeface="Times New Roman" panose="02020603050405020304" pitchFamily="18" charset="0"/>
                <a:ea typeface="Times New Roman" panose="02020603050405020304" pitchFamily="18" charset="0"/>
              </a:rPr>
              <a:t> </a:t>
            </a:r>
            <a:r>
              <a:rPr lang="kk-KZ" sz="3600" dirty="0">
                <a:solidFill>
                  <a:schemeClr val="tx1"/>
                </a:solidFill>
                <a:latin typeface="Times New Roman" panose="02020603050405020304" pitchFamily="18" charset="0"/>
                <a:ea typeface="Times New Roman" panose="02020603050405020304" pitchFamily="18" charset="0"/>
              </a:rPr>
              <a:t>кәсіпкерліктегі</a:t>
            </a:r>
            <a:r>
              <a:rPr lang="kk-KZ" sz="3600" b="1" dirty="0">
                <a:solidFill>
                  <a:schemeClr val="tx1"/>
                </a:solidFill>
                <a:effectLst/>
                <a:latin typeface="Times New Roman" panose="02020603050405020304" pitchFamily="18" charset="0"/>
                <a:ea typeface="Calibri" panose="020F0502020204030204" pitchFamily="34" charset="0"/>
              </a:rPr>
              <a:t> МАРКЕТИНГ</a:t>
            </a:r>
            <a:endParaRPr lang="en-US" sz="3600" cap="none"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0298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15531E8A-F3E7-4CC1-B5AB-D974FA481E46}"/>
              </a:ext>
            </a:extLst>
          </p:cNvPr>
          <p:cNvGraphicFramePr>
            <a:graphicFrameLocks noGrp="1"/>
          </p:cNvGraphicFramePr>
          <p:nvPr>
            <p:ph idx="1"/>
            <p:extLst>
              <p:ext uri="{D42A27DB-BD31-4B8C-83A1-F6EECF244321}">
                <p14:modId xmlns:p14="http://schemas.microsoft.com/office/powerpoint/2010/main" val="3163689735"/>
              </p:ext>
            </p:extLst>
          </p:nvPr>
        </p:nvGraphicFramePr>
        <p:xfrm>
          <a:off x="2055351" y="2387161"/>
          <a:ext cx="8915400" cy="2448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890964" y="1314280"/>
            <a:ext cx="6470716" cy="707886"/>
          </a:xfrm>
          <a:prstGeom prst="rect">
            <a:avLst/>
          </a:prstGeom>
        </p:spPr>
        <p:txBody>
          <a:bodyPr wrap="square">
            <a:spAutoFit/>
          </a:bodyPr>
          <a:lstStyle/>
          <a:p>
            <a:pPr algn="just"/>
            <a:r>
              <a:rPr lang="kk-KZ" sz="4000" b="1" dirty="0">
                <a:latin typeface="Times New Roman" panose="02020603050405020304" pitchFamily="18" charset="0"/>
                <a:ea typeface="Times New Roman" panose="02020603050405020304" pitchFamily="18" charset="0"/>
              </a:rPr>
              <a:t>Дәріс сабағының мазмұны</a:t>
            </a:r>
            <a:endParaRPr lang="ru-KZ" sz="4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92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4C393825-97EE-4146-B671-D899478931D9}"/>
              </a:ext>
            </a:extLst>
          </p:cNvPr>
          <p:cNvGraphicFramePr>
            <a:graphicFrameLocks noGrp="1"/>
          </p:cNvGraphicFramePr>
          <p:nvPr>
            <p:ph idx="1"/>
            <p:extLst>
              <p:ext uri="{D42A27DB-BD31-4B8C-83A1-F6EECF244321}">
                <p14:modId xmlns:p14="http://schemas.microsoft.com/office/powerpoint/2010/main" val="2391060452"/>
              </p:ext>
            </p:extLst>
          </p:nvPr>
        </p:nvGraphicFramePr>
        <p:xfrm>
          <a:off x="838200" y="651164"/>
          <a:ext cx="10515600" cy="5525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2170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a:extLst>
              <a:ext uri="{FF2B5EF4-FFF2-40B4-BE49-F238E27FC236}">
                <a16:creationId xmlns:a16="http://schemas.microsoft.com/office/drawing/2014/main" id="{E1171B31-E739-4A4E-96CE-1C87C5F74CEB}"/>
              </a:ext>
            </a:extLst>
          </p:cNvPr>
          <p:cNvGraphicFramePr>
            <a:graphicFrameLocks noGrp="1"/>
          </p:cNvGraphicFramePr>
          <p:nvPr>
            <p:ph idx="1"/>
            <p:extLst>
              <p:ext uri="{D42A27DB-BD31-4B8C-83A1-F6EECF244321}">
                <p14:modId xmlns:p14="http://schemas.microsoft.com/office/powerpoint/2010/main" val="3296755533"/>
              </p:ext>
            </p:extLst>
          </p:nvPr>
        </p:nvGraphicFramePr>
        <p:xfrm>
          <a:off x="838200" y="832207"/>
          <a:ext cx="10515600" cy="53447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4369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a:extLst>
              <a:ext uri="{FF2B5EF4-FFF2-40B4-BE49-F238E27FC236}">
                <a16:creationId xmlns:a16="http://schemas.microsoft.com/office/drawing/2014/main" id="{E1171B31-E739-4A4E-96CE-1C87C5F74CEB}"/>
              </a:ext>
            </a:extLst>
          </p:cNvPr>
          <p:cNvGraphicFramePr>
            <a:graphicFrameLocks noGrp="1"/>
          </p:cNvGraphicFramePr>
          <p:nvPr>
            <p:ph idx="1"/>
            <p:extLst>
              <p:ext uri="{D42A27DB-BD31-4B8C-83A1-F6EECF244321}">
                <p14:modId xmlns:p14="http://schemas.microsoft.com/office/powerpoint/2010/main" val="1880671835"/>
              </p:ext>
            </p:extLst>
          </p:nvPr>
        </p:nvGraphicFramePr>
        <p:xfrm>
          <a:off x="838200" y="832207"/>
          <a:ext cx="10515600" cy="5239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0411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9271C28-7496-4447-8541-7B39F5E94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20C609AD-1DB1-476A-A78A-BE0DF0382835}"/>
              </a:ext>
            </a:extLst>
          </p:cNvPr>
          <p:cNvSpPr>
            <a:spLocks noGrp="1"/>
          </p:cNvSpPr>
          <p:nvPr>
            <p:ph type="title"/>
          </p:nvPr>
        </p:nvSpPr>
        <p:spPr>
          <a:xfrm>
            <a:off x="2058684" y="548640"/>
            <a:ext cx="7948343" cy="1356360"/>
          </a:xfrm>
        </p:spPr>
        <p:txBody>
          <a:bodyPr>
            <a:normAutofit/>
          </a:bodyPr>
          <a:lstStyle/>
          <a:p>
            <a:pPr algn="ctr"/>
            <a:r>
              <a:rPr lang="kk-KZ" sz="28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Маркетингтің құралдары</a:t>
            </a:r>
            <a:endParaRPr lang="ru-KZ" sz="2800" dirty="0"/>
          </a:p>
        </p:txBody>
      </p:sp>
      <p:graphicFrame>
        <p:nvGraphicFramePr>
          <p:cNvPr id="6" name="Объект 5">
            <a:extLst>
              <a:ext uri="{FF2B5EF4-FFF2-40B4-BE49-F238E27FC236}">
                <a16:creationId xmlns:a16="http://schemas.microsoft.com/office/drawing/2014/main" id="{F6D64596-396C-4084-B5C6-D8EDE986470D}"/>
              </a:ext>
            </a:extLst>
          </p:cNvPr>
          <p:cNvGraphicFramePr>
            <a:graphicFrameLocks noGrp="1"/>
          </p:cNvGraphicFramePr>
          <p:nvPr>
            <p:ph idx="1"/>
            <p:extLst>
              <p:ext uri="{D42A27DB-BD31-4B8C-83A1-F6EECF244321}">
                <p14:modId xmlns:p14="http://schemas.microsoft.com/office/powerpoint/2010/main" val="3607976511"/>
              </p:ext>
            </p:extLst>
          </p:nvPr>
        </p:nvGraphicFramePr>
        <p:xfrm>
          <a:off x="2058685" y="2209800"/>
          <a:ext cx="7948344"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1343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70950F02-4B20-4F51-91FF-26A912DF1112}"/>
              </a:ext>
            </a:extLst>
          </p:cNvPr>
          <p:cNvGraphicFramePr>
            <a:graphicFrameLocks noGrp="1"/>
          </p:cNvGraphicFramePr>
          <p:nvPr>
            <p:ph idx="1"/>
            <p:extLst>
              <p:ext uri="{D42A27DB-BD31-4B8C-83A1-F6EECF244321}">
                <p14:modId xmlns:p14="http://schemas.microsoft.com/office/powerpoint/2010/main" val="4225871829"/>
              </p:ext>
            </p:extLst>
          </p:nvPr>
        </p:nvGraphicFramePr>
        <p:xfrm>
          <a:off x="1203263" y="685525"/>
          <a:ext cx="9785474" cy="5486949"/>
        </p:xfrm>
        <a:graphic>
          <a:graphicData uri="http://schemas.openxmlformats.org/drawingml/2006/table">
            <a:tbl>
              <a:tblPr firstRow="1" bandRow="1">
                <a:tableStyleId>{5C22544A-7EE6-4342-B048-85BDC9FD1C3A}</a:tableStyleId>
              </a:tblPr>
              <a:tblGrid>
                <a:gridCol w="1022396">
                  <a:extLst>
                    <a:ext uri="{9D8B030D-6E8A-4147-A177-3AD203B41FA5}">
                      <a16:colId xmlns:a16="http://schemas.microsoft.com/office/drawing/2014/main" val="40148636"/>
                    </a:ext>
                  </a:extLst>
                </a:gridCol>
                <a:gridCol w="2446064">
                  <a:extLst>
                    <a:ext uri="{9D8B030D-6E8A-4147-A177-3AD203B41FA5}">
                      <a16:colId xmlns:a16="http://schemas.microsoft.com/office/drawing/2014/main" val="1734645133"/>
                    </a:ext>
                  </a:extLst>
                </a:gridCol>
                <a:gridCol w="3823413">
                  <a:extLst>
                    <a:ext uri="{9D8B030D-6E8A-4147-A177-3AD203B41FA5}">
                      <a16:colId xmlns:a16="http://schemas.microsoft.com/office/drawing/2014/main" val="4148262129"/>
                    </a:ext>
                  </a:extLst>
                </a:gridCol>
                <a:gridCol w="2493601">
                  <a:extLst>
                    <a:ext uri="{9D8B030D-6E8A-4147-A177-3AD203B41FA5}">
                      <a16:colId xmlns:a16="http://schemas.microsoft.com/office/drawing/2014/main" val="634926174"/>
                    </a:ext>
                  </a:extLst>
                </a:gridCol>
              </a:tblGrid>
              <a:tr h="253795">
                <a:tc>
                  <a:txBody>
                    <a:bodyPr/>
                    <a:lstStyle/>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Элемент</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29395" marB="0"/>
                </a:tc>
                <a:tc>
                  <a:txBody>
                    <a:bodyPr/>
                    <a:lstStyle/>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Мәселе</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29395" marB="0"/>
                </a:tc>
                <a:tc>
                  <a:txBody>
                    <a:bodyPr/>
                    <a:lstStyle/>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Мақсаты</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29395" marB="0"/>
                </a:tc>
                <a:tc>
                  <a:txBody>
                    <a:bodyPr/>
                    <a:lstStyle/>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Қабылдау керек шешімдер</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29395" marB="0"/>
                </a:tc>
                <a:extLst>
                  <a:ext uri="{0D108BD9-81ED-4DB2-BD59-A6C34878D82A}">
                    <a16:rowId xmlns:a16="http://schemas.microsoft.com/office/drawing/2014/main" val="996989743"/>
                  </a:ext>
                </a:extLst>
              </a:tr>
              <a:tr h="1751256">
                <a:tc>
                  <a:txBody>
                    <a:bodyPr/>
                    <a:lstStyle/>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Өнім</a:t>
                      </a:r>
                      <a:endParaRPr lang="ru-KZ" sz="1400">
                        <a:solidFill>
                          <a:schemeClr val="tx1"/>
                        </a:solidFill>
                        <a:effectLst/>
                        <a:latin typeface="Times New Roman" panose="02020603050405020304" pitchFamily="18" charset="0"/>
                        <a:cs typeface="Times New Roman" panose="02020603050405020304" pitchFamily="18" charset="0"/>
                      </a:endParaRPr>
                    </a:p>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(Product)</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algn="just">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Нарыққа немесе мақсатты аудиторияға не қажет?</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algn="just">
                        <a:lnSpc>
                          <a:spcPct val="100000"/>
                        </a:lnSpc>
                        <a:spcAft>
                          <a:spcPts val="0"/>
                        </a:spcAft>
                        <a:tabLst>
                          <a:tab pos="2238375" algn="l"/>
                        </a:tabLst>
                      </a:pPr>
                      <a:r>
                        <a:rPr lang="kk-KZ" sz="1400" dirty="0">
                          <a:solidFill>
                            <a:schemeClr val="tx1"/>
                          </a:solidFill>
                          <a:effectLst/>
                          <a:latin typeface="Times New Roman" panose="02020603050405020304" pitchFamily="18" charset="0"/>
                          <a:cs typeface="Times New Roman" panose="02020603050405020304" pitchFamily="18" charset="0"/>
                        </a:rPr>
                        <a:t>Компанияға тұтынушылар үшін құнды болуға мүмкіндік беретін және бәсекелестерге жеткізбейтін тауарлар мен қызметтердің жиынтығын жасау</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Тауарлар ассортименті немесе қызметтер спектрі</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Сапасы, сипаттамалары</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Жайғастыру және бренд</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Сыртқы түрі және дизайн</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Қаптамасы</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Қызмет көрсету/сервис</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Кепілдіктер</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1715" marB="0"/>
                </a:tc>
                <a:extLst>
                  <a:ext uri="{0D108BD9-81ED-4DB2-BD59-A6C34878D82A}">
                    <a16:rowId xmlns:a16="http://schemas.microsoft.com/office/drawing/2014/main" val="8192273"/>
                  </a:ext>
                </a:extLst>
              </a:tr>
              <a:tr h="886212">
                <a:tc>
                  <a:txBody>
                    <a:bodyPr/>
                    <a:lstStyle/>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Бағасы</a:t>
                      </a:r>
                      <a:endParaRPr lang="ru-KZ" sz="1400">
                        <a:solidFill>
                          <a:schemeClr val="tx1"/>
                        </a:solidFill>
                        <a:effectLst/>
                        <a:latin typeface="Times New Roman" panose="02020603050405020304" pitchFamily="18" charset="0"/>
                        <a:cs typeface="Times New Roman" panose="02020603050405020304" pitchFamily="18" charset="0"/>
                      </a:endParaRPr>
                    </a:p>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(Price)</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algn="just">
                        <a:lnSpc>
                          <a:spcPct val="100000"/>
                        </a:lnSpc>
                        <a:spcAft>
                          <a:spcPts val="0"/>
                        </a:spcAft>
                        <a:tabLst>
                          <a:tab pos="2238375" algn="l"/>
                        </a:tabLst>
                      </a:pPr>
                      <a:r>
                        <a:rPr lang="kk-KZ" sz="1400" dirty="0">
                          <a:solidFill>
                            <a:schemeClr val="tx1"/>
                          </a:solidFill>
                          <a:effectLst/>
                          <a:latin typeface="Times New Roman" panose="02020603050405020304" pitchFamily="18" charset="0"/>
                          <a:cs typeface="Times New Roman" panose="02020603050405020304" pitchFamily="18" charset="0"/>
                        </a:rPr>
                        <a:t>Өнімді қандай бағамен сатуға болады?</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algn="just">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Сату кезінде компания қанша ала алатынын анықтау және компаниямен тұтынушы үшін де, бәсекелестік жағдай тұрғысынан да оңтайлы бағаны белгілеу</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1470" marB="0"/>
                </a:tc>
                <a:tc>
                  <a:txBody>
                    <a:bodyPr/>
                    <a:lstStyle/>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Баға саясаты</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Жеңілдіктер, бонустар</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Төлем шарттары</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 pos="2238375" algn="l"/>
                        </a:tabLst>
                      </a:pPr>
                      <a:r>
                        <a:rPr lang="kk-KZ" sz="1400">
                          <a:solidFill>
                            <a:schemeClr val="tx1"/>
                          </a:solidFill>
                          <a:effectLst/>
                          <a:latin typeface="Times New Roman" panose="02020603050405020304" pitchFamily="18" charset="0"/>
                          <a:cs typeface="Times New Roman" panose="02020603050405020304" pitchFamily="18" charset="0"/>
                        </a:rPr>
                        <a:t>Төлем түрі</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extLst>
                  <a:ext uri="{0D108BD9-81ED-4DB2-BD59-A6C34878D82A}">
                    <a16:rowId xmlns:a16="http://schemas.microsoft.com/office/drawing/2014/main" val="979405741"/>
                  </a:ext>
                </a:extLst>
              </a:tr>
              <a:tr h="1313076">
                <a:tc>
                  <a:txBody>
                    <a:bodyPr/>
                    <a:lstStyle/>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Тарату </a:t>
                      </a:r>
                      <a:endParaRPr lang="ru-KZ" sz="1400">
                        <a:solidFill>
                          <a:schemeClr val="tx1"/>
                        </a:solidFill>
                        <a:effectLst/>
                        <a:latin typeface="Times New Roman" panose="02020603050405020304" pitchFamily="18" charset="0"/>
                        <a:cs typeface="Times New Roman" panose="02020603050405020304" pitchFamily="18" charset="0"/>
                      </a:endParaRPr>
                    </a:p>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(Place)</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algn="just">
                        <a:lnSpc>
                          <a:spcPct val="100000"/>
                        </a:lnSpc>
                        <a:spcAft>
                          <a:spcPts val="0"/>
                        </a:spcAft>
                        <a:tabLst>
                          <a:tab pos="2238375" algn="l"/>
                        </a:tabLst>
                      </a:pPr>
                      <a:r>
                        <a:rPr lang="kk-KZ" sz="1400" dirty="0">
                          <a:solidFill>
                            <a:schemeClr val="tx1"/>
                          </a:solidFill>
                          <a:effectLst/>
                          <a:latin typeface="Times New Roman" panose="02020603050405020304" pitchFamily="18" charset="0"/>
                          <a:cs typeface="Times New Roman" panose="02020603050405020304" pitchFamily="18" charset="0"/>
                        </a:rPr>
                        <a:t>Тұтынушы өнімді қалай алады?</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algn="just">
                        <a:lnSpc>
                          <a:spcPct val="100000"/>
                        </a:lnSpc>
                        <a:spcAft>
                          <a:spcPts val="0"/>
                        </a:spcAft>
                        <a:tabLst>
                          <a:tab pos="2238375" algn="l"/>
                        </a:tabLst>
                      </a:pPr>
                      <a:r>
                        <a:rPr lang="kk-KZ" sz="1400" dirty="0">
                          <a:solidFill>
                            <a:schemeClr val="tx1"/>
                          </a:solidFill>
                          <a:effectLst/>
                          <a:latin typeface="Times New Roman" panose="02020603050405020304" pitchFamily="18" charset="0"/>
                          <a:cs typeface="Times New Roman" panose="02020603050405020304" pitchFamily="18" charset="0"/>
                        </a:rPr>
                        <a:t>Компаниядан тұтынушыға баратын тауар қозғалысының жүйесін ұйымдастыру және тауардың физикалық қолжетімділігін қамтамасыз ету</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marL="342900" lvl="0" indent="-342900">
                        <a:lnSpc>
                          <a:spcPct val="100000"/>
                        </a:lnSpc>
                        <a:spcAft>
                          <a:spcPts val="0"/>
                        </a:spcAft>
                        <a:buFont typeface="+mj-lt"/>
                        <a:buAutoNum type="arabicPeriod"/>
                        <a:tabLst>
                          <a:tab pos="170815" algn="l"/>
                        </a:tabLst>
                      </a:pPr>
                      <a:r>
                        <a:rPr lang="kk-KZ" sz="1400">
                          <a:solidFill>
                            <a:schemeClr val="tx1"/>
                          </a:solidFill>
                          <a:effectLst/>
                          <a:latin typeface="Times New Roman" panose="02020603050405020304" pitchFamily="18" charset="0"/>
                          <a:cs typeface="Times New Roman" panose="02020603050405020304" pitchFamily="18" charset="0"/>
                        </a:rPr>
                        <a:t>Тарату арналары</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Lst>
                      </a:pPr>
                      <a:r>
                        <a:rPr lang="kk-KZ" sz="1400">
                          <a:solidFill>
                            <a:schemeClr val="tx1"/>
                          </a:solidFill>
                          <a:effectLst/>
                          <a:latin typeface="Times New Roman" panose="02020603050405020304" pitchFamily="18" charset="0"/>
                          <a:cs typeface="Times New Roman" panose="02020603050405020304" pitchFamily="18" charset="0"/>
                        </a:rPr>
                        <a:t>Сату географиясы</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Lst>
                      </a:pPr>
                      <a:r>
                        <a:rPr lang="kk-KZ" sz="1400">
                          <a:solidFill>
                            <a:schemeClr val="tx1"/>
                          </a:solidFill>
                          <a:effectLst/>
                          <a:latin typeface="Times New Roman" panose="02020603050405020304" pitchFamily="18" charset="0"/>
                          <a:cs typeface="Times New Roman" panose="02020603050405020304" pitchFamily="18" charset="0"/>
                        </a:rPr>
                        <a:t>Мерчендайзинг (дүкенде тауарды сату әдістемесі)</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Lst>
                      </a:pPr>
                      <a:r>
                        <a:rPr lang="kk-KZ" sz="1400">
                          <a:solidFill>
                            <a:schemeClr val="tx1"/>
                          </a:solidFill>
                          <a:effectLst/>
                          <a:latin typeface="Times New Roman" panose="02020603050405020304" pitchFamily="18" charset="0"/>
                          <a:cs typeface="Times New Roman" panose="02020603050405020304" pitchFamily="18" charset="0"/>
                        </a:rPr>
                        <a:t>Қорларды басқару</a:t>
                      </a:r>
                      <a:endParaRPr lang="ru-KZ" sz="140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Lst>
                      </a:pPr>
                      <a:r>
                        <a:rPr lang="kk-KZ" sz="1400">
                          <a:solidFill>
                            <a:schemeClr val="tx1"/>
                          </a:solidFill>
                          <a:effectLst/>
                          <a:latin typeface="Times New Roman" panose="02020603050405020304" pitchFamily="18" charset="0"/>
                          <a:cs typeface="Times New Roman" panose="02020603050405020304" pitchFamily="18" charset="0"/>
                        </a:rPr>
                        <a:t>Тасымалдау және жеткізу</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980" marB="0"/>
                </a:tc>
                <a:extLst>
                  <a:ext uri="{0D108BD9-81ED-4DB2-BD59-A6C34878D82A}">
                    <a16:rowId xmlns:a16="http://schemas.microsoft.com/office/drawing/2014/main" val="2750341867"/>
                  </a:ext>
                </a:extLst>
              </a:tr>
              <a:tr h="1142305">
                <a:tc>
                  <a:txBody>
                    <a:bodyPr/>
                    <a:lstStyle/>
                    <a:p>
                      <a:pPr algn="ctr">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Жылжыту (Promotion)</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algn="just">
                        <a:lnSpc>
                          <a:spcPct val="100000"/>
                        </a:lnSpc>
                        <a:spcAft>
                          <a:spcPts val="0"/>
                        </a:spcAft>
                        <a:tabLst>
                          <a:tab pos="2238375" algn="l"/>
                        </a:tabLst>
                      </a:pPr>
                      <a:r>
                        <a:rPr lang="kk-KZ" sz="1400">
                          <a:solidFill>
                            <a:schemeClr val="tx1"/>
                          </a:solidFill>
                          <a:effectLst/>
                          <a:latin typeface="Times New Roman" panose="02020603050405020304" pitchFamily="18" charset="0"/>
                          <a:cs typeface="Times New Roman" panose="02020603050405020304" pitchFamily="18" charset="0"/>
                        </a:rPr>
                        <a:t>Өнім туралы ақпаратты мақсатты тұтынушыға қалай жеткізуге болады?</a:t>
                      </a:r>
                      <a:endParaRPr lang="ru-KZ"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algn="just">
                        <a:lnSpc>
                          <a:spcPct val="100000"/>
                        </a:lnSpc>
                        <a:spcAft>
                          <a:spcPts val="0"/>
                        </a:spcAft>
                        <a:tabLst>
                          <a:tab pos="2238375" algn="l"/>
                        </a:tabLst>
                      </a:pPr>
                      <a:r>
                        <a:rPr lang="kk-KZ" sz="1400" dirty="0">
                          <a:solidFill>
                            <a:schemeClr val="tx1"/>
                          </a:solidFill>
                          <a:effectLst/>
                          <a:latin typeface="Times New Roman" panose="02020603050405020304" pitchFamily="18" charset="0"/>
                          <a:cs typeface="Times New Roman" panose="02020603050405020304" pitchFamily="18" charset="0"/>
                        </a:rPr>
                        <a:t>Тауардың идеясы мен құндылығын тұтынушыға жеткізу және оны сатып алуды ынталандыру</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3674" marB="0"/>
                </a:tc>
                <a:tc>
                  <a:txBody>
                    <a:bodyPr/>
                    <a:lstStyle/>
                    <a:p>
                      <a:pPr marL="342900" lvl="0" indent="-342900">
                        <a:lnSpc>
                          <a:spcPct val="100000"/>
                        </a:lnSpc>
                        <a:spcAft>
                          <a:spcPts val="0"/>
                        </a:spcAft>
                        <a:buFont typeface="+mj-lt"/>
                        <a:buAutoNum type="arabicPeriod"/>
                        <a:tabLst>
                          <a:tab pos="170815" algn="l"/>
                        </a:tabLst>
                      </a:pPr>
                      <a:r>
                        <a:rPr lang="kk-KZ" sz="1400" dirty="0">
                          <a:solidFill>
                            <a:schemeClr val="tx1"/>
                          </a:solidFill>
                          <a:effectLst/>
                          <a:latin typeface="Times New Roman" panose="02020603050405020304" pitchFamily="18" charset="0"/>
                          <a:cs typeface="Times New Roman" panose="02020603050405020304" pitchFamily="18" charset="0"/>
                        </a:rPr>
                        <a:t>Жарнама</a:t>
                      </a:r>
                      <a:endParaRPr lang="ru-KZ" sz="1400" dirty="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Lst>
                      </a:pPr>
                      <a:r>
                        <a:rPr lang="kk-KZ" sz="1400" dirty="0">
                          <a:solidFill>
                            <a:schemeClr val="tx1"/>
                          </a:solidFill>
                          <a:effectLst/>
                          <a:latin typeface="Times New Roman" panose="02020603050405020304" pitchFamily="18" charset="0"/>
                          <a:cs typeface="Times New Roman" panose="02020603050405020304" pitchFamily="18" charset="0"/>
                        </a:rPr>
                        <a:t>Өткізуді ынталандыру</a:t>
                      </a:r>
                      <a:endParaRPr lang="ru-KZ" sz="1400" dirty="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Lst>
                      </a:pPr>
                      <a:r>
                        <a:rPr lang="kk-KZ" sz="1400" dirty="0">
                          <a:solidFill>
                            <a:schemeClr val="tx1"/>
                          </a:solidFill>
                          <a:effectLst/>
                          <a:latin typeface="Times New Roman" panose="02020603050405020304" pitchFamily="18" charset="0"/>
                          <a:cs typeface="Times New Roman" panose="02020603050405020304" pitchFamily="18" charset="0"/>
                        </a:rPr>
                        <a:t>PR (қоғаммен байланыс)</a:t>
                      </a:r>
                      <a:endParaRPr lang="ru-KZ" sz="1400" dirty="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Lst>
                      </a:pPr>
                      <a:r>
                        <a:rPr lang="kk-KZ" sz="1400" dirty="0">
                          <a:solidFill>
                            <a:schemeClr val="tx1"/>
                          </a:solidFill>
                          <a:effectLst/>
                          <a:latin typeface="Times New Roman" panose="02020603050405020304" pitchFamily="18" charset="0"/>
                          <a:cs typeface="Times New Roman" panose="02020603050405020304" pitchFamily="18" charset="0"/>
                        </a:rPr>
                        <a:t>Тікелей сату</a:t>
                      </a:r>
                      <a:endParaRPr lang="ru-KZ" sz="1400" dirty="0">
                        <a:solidFill>
                          <a:schemeClr val="tx1"/>
                        </a:solidFill>
                        <a:effectLst/>
                        <a:latin typeface="Times New Roman" panose="02020603050405020304" pitchFamily="18" charset="0"/>
                        <a:cs typeface="Times New Roman" panose="02020603050405020304" pitchFamily="18" charset="0"/>
                      </a:endParaRPr>
                    </a:p>
                    <a:p>
                      <a:pPr marL="342900" lvl="0" indent="-342900">
                        <a:lnSpc>
                          <a:spcPct val="100000"/>
                        </a:lnSpc>
                        <a:spcAft>
                          <a:spcPts val="0"/>
                        </a:spcAft>
                        <a:buFont typeface="+mj-lt"/>
                        <a:buAutoNum type="arabicPeriod"/>
                        <a:tabLst>
                          <a:tab pos="170815" algn="l"/>
                        </a:tabLst>
                      </a:pPr>
                      <a:r>
                        <a:rPr lang="kk-KZ" sz="1400" dirty="0">
                          <a:solidFill>
                            <a:schemeClr val="tx1"/>
                          </a:solidFill>
                          <a:effectLst/>
                          <a:latin typeface="Times New Roman" panose="02020603050405020304" pitchFamily="18" charset="0"/>
                          <a:cs typeface="Times New Roman" panose="02020603050405020304" pitchFamily="18" charset="0"/>
                        </a:rPr>
                        <a:t>Жылжытуға арналған бюджет</a:t>
                      </a:r>
                      <a:endParaRPr lang="ru-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4" marR="3674" marT="2450" marB="0"/>
                </a:tc>
                <a:extLst>
                  <a:ext uri="{0D108BD9-81ED-4DB2-BD59-A6C34878D82A}">
                    <a16:rowId xmlns:a16="http://schemas.microsoft.com/office/drawing/2014/main" val="3578432787"/>
                  </a:ext>
                </a:extLst>
              </a:tr>
            </a:tbl>
          </a:graphicData>
        </a:graphic>
      </p:graphicFrame>
    </p:spTree>
    <p:extLst>
      <p:ext uri="{BB962C8B-B14F-4D97-AF65-F5344CB8AC3E}">
        <p14:creationId xmlns:p14="http://schemas.microsoft.com/office/powerpoint/2010/main" val="3503599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270AD9-C2CF-463A-AECD-928D7DA0AA45}"/>
              </a:ext>
            </a:extLst>
          </p:cNvPr>
          <p:cNvSpPr>
            <a:spLocks noGrp="1"/>
          </p:cNvSpPr>
          <p:nvPr>
            <p:ph type="title"/>
          </p:nvPr>
        </p:nvSpPr>
        <p:spPr>
          <a:xfrm>
            <a:off x="1143000" y="609600"/>
            <a:ext cx="9875520" cy="701615"/>
          </a:xfrm>
        </p:spPr>
        <p:txBody>
          <a:bodyPr>
            <a:normAutofit/>
          </a:bodyPr>
          <a:lstStyle/>
          <a:p>
            <a:pPr algn="ctr"/>
            <a:r>
              <a:rPr lang="kk-KZ" sz="2800" b="1" dirty="0">
                <a:solidFill>
                  <a:srgbClr val="000000"/>
                </a:solidFill>
                <a:effectLst/>
                <a:latin typeface="Times New Roman" panose="02020603050405020304" pitchFamily="18" charset="0"/>
                <a:ea typeface="Calibri" panose="020F0502020204030204" pitchFamily="34" charset="0"/>
              </a:rPr>
              <a:t>Маркетингтік зерттеулердің түрлері</a:t>
            </a:r>
            <a:endParaRPr lang="ru-KZ" sz="2800" dirty="0"/>
          </a:p>
        </p:txBody>
      </p:sp>
      <p:graphicFrame>
        <p:nvGraphicFramePr>
          <p:cNvPr id="4" name="Объект 3">
            <a:extLst>
              <a:ext uri="{FF2B5EF4-FFF2-40B4-BE49-F238E27FC236}">
                <a16:creationId xmlns:a16="http://schemas.microsoft.com/office/drawing/2014/main" id="{281ACFB8-01BF-48B3-96B8-EAE6F26420E9}"/>
              </a:ext>
            </a:extLst>
          </p:cNvPr>
          <p:cNvGraphicFramePr>
            <a:graphicFrameLocks noGrp="1"/>
          </p:cNvGraphicFramePr>
          <p:nvPr>
            <p:ph idx="1"/>
            <p:extLst>
              <p:ext uri="{D42A27DB-BD31-4B8C-83A1-F6EECF244321}">
                <p14:modId xmlns:p14="http://schemas.microsoft.com/office/powerpoint/2010/main" val="3483567592"/>
              </p:ext>
            </p:extLst>
          </p:nvPr>
        </p:nvGraphicFramePr>
        <p:xfrm>
          <a:off x="718581" y="1191802"/>
          <a:ext cx="10745925" cy="5260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0430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F0919D1-ADCE-4E1B-B9D1-91B4C5E95823}"/>
              </a:ext>
            </a:extLst>
          </p:cNvPr>
          <p:cNvGraphicFramePr>
            <a:graphicFrameLocks noGrp="1"/>
          </p:cNvGraphicFramePr>
          <p:nvPr>
            <p:ph idx="1"/>
            <p:extLst>
              <p:ext uri="{D42A27DB-BD31-4B8C-83A1-F6EECF244321}">
                <p14:modId xmlns:p14="http://schemas.microsoft.com/office/powerpoint/2010/main" val="3225637654"/>
              </p:ext>
            </p:extLst>
          </p:nvPr>
        </p:nvGraphicFramePr>
        <p:xfrm>
          <a:off x="1143000" y="1068512"/>
          <a:ext cx="9872663" cy="5027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2493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F0919D1-ADCE-4E1B-B9D1-91B4C5E95823}"/>
              </a:ext>
            </a:extLst>
          </p:cNvPr>
          <p:cNvGraphicFramePr>
            <a:graphicFrameLocks noGrp="1"/>
          </p:cNvGraphicFramePr>
          <p:nvPr>
            <p:ph idx="1"/>
            <p:extLst>
              <p:ext uri="{D42A27DB-BD31-4B8C-83A1-F6EECF244321}">
                <p14:modId xmlns:p14="http://schemas.microsoft.com/office/powerpoint/2010/main" val="3316098558"/>
              </p:ext>
            </p:extLst>
          </p:nvPr>
        </p:nvGraphicFramePr>
        <p:xfrm>
          <a:off x="1143000" y="832207"/>
          <a:ext cx="9872663" cy="5263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8689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5F62C39A-8CD6-407F-AF20-DA339A58EB23}"/>
              </a:ext>
            </a:extLst>
          </p:cNvPr>
          <p:cNvGraphicFramePr>
            <a:graphicFrameLocks noGrp="1"/>
          </p:cNvGraphicFramePr>
          <p:nvPr>
            <p:ph idx="1"/>
            <p:extLst>
              <p:ext uri="{D42A27DB-BD31-4B8C-83A1-F6EECF244321}">
                <p14:modId xmlns:p14="http://schemas.microsoft.com/office/powerpoint/2010/main" val="2010180321"/>
              </p:ext>
            </p:extLst>
          </p:nvPr>
        </p:nvGraphicFramePr>
        <p:xfrm>
          <a:off x="908835" y="647273"/>
          <a:ext cx="10526302" cy="56918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8208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C1FC52DE-550B-401F-92AE-29F014B86029}"/>
              </a:ext>
            </a:extLst>
          </p:cNvPr>
          <p:cNvGraphicFramePr>
            <a:graphicFrameLocks noGrp="1"/>
          </p:cNvGraphicFramePr>
          <p:nvPr>
            <p:ph idx="1"/>
            <p:extLst>
              <p:ext uri="{D42A27DB-BD31-4B8C-83A1-F6EECF244321}">
                <p14:modId xmlns:p14="http://schemas.microsoft.com/office/powerpoint/2010/main" val="2580140192"/>
              </p:ext>
            </p:extLst>
          </p:nvPr>
        </p:nvGraphicFramePr>
        <p:xfrm>
          <a:off x="1143000" y="657546"/>
          <a:ext cx="9872663" cy="5438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1083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841096F6-F63C-4715-91CE-BA6E0306B381}"/>
              </a:ext>
            </a:extLst>
          </p:cNvPr>
          <p:cNvGraphicFramePr>
            <a:graphicFrameLocks noGrp="1"/>
          </p:cNvGraphicFramePr>
          <p:nvPr>
            <p:ph idx="1"/>
            <p:extLst>
              <p:ext uri="{D42A27DB-BD31-4B8C-83A1-F6EECF244321}">
                <p14:modId xmlns:p14="http://schemas.microsoft.com/office/powerpoint/2010/main" val="593462772"/>
              </p:ext>
            </p:extLst>
          </p:nvPr>
        </p:nvGraphicFramePr>
        <p:xfrm>
          <a:off x="1159668" y="914401"/>
          <a:ext cx="9872663" cy="5202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161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8C74821F-F815-4C48-A544-646BB27777B8}"/>
              </a:ext>
            </a:extLst>
          </p:cNvPr>
          <p:cNvGraphicFramePr>
            <a:graphicFrameLocks noGrp="1"/>
          </p:cNvGraphicFramePr>
          <p:nvPr>
            <p:ph idx="1"/>
            <p:extLst>
              <p:ext uri="{D42A27DB-BD31-4B8C-83A1-F6EECF244321}">
                <p14:modId xmlns:p14="http://schemas.microsoft.com/office/powerpoint/2010/main" val="3009562799"/>
              </p:ext>
            </p:extLst>
          </p:nvPr>
        </p:nvGraphicFramePr>
        <p:xfrm>
          <a:off x="793679" y="708917"/>
          <a:ext cx="10261314" cy="537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1277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CD214A9F-7426-48F8-B8CB-929EE99C7691}"/>
              </a:ext>
            </a:extLst>
          </p:cNvPr>
          <p:cNvGraphicFramePr>
            <a:graphicFrameLocks noGrp="1"/>
          </p:cNvGraphicFramePr>
          <p:nvPr>
            <p:ph idx="1"/>
            <p:extLst>
              <p:ext uri="{D42A27DB-BD31-4B8C-83A1-F6EECF244321}">
                <p14:modId xmlns:p14="http://schemas.microsoft.com/office/powerpoint/2010/main" val="218541033"/>
              </p:ext>
            </p:extLst>
          </p:nvPr>
        </p:nvGraphicFramePr>
        <p:xfrm>
          <a:off x="1143000" y="678094"/>
          <a:ext cx="9872663" cy="54179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8633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3F8780-02DA-46E8-828A-41FF1D827B63}"/>
              </a:ext>
            </a:extLst>
          </p:cNvPr>
          <p:cNvSpPr>
            <a:spLocks noGrp="1"/>
          </p:cNvSpPr>
          <p:nvPr>
            <p:ph type="title"/>
          </p:nvPr>
        </p:nvSpPr>
        <p:spPr>
          <a:xfrm>
            <a:off x="1143000" y="609600"/>
            <a:ext cx="9875520" cy="859604"/>
          </a:xfrm>
        </p:spPr>
        <p:txBody>
          <a:bodyPr>
            <a:normAutofit fontScale="90000"/>
          </a:bodyPr>
          <a:lstStyle/>
          <a:p>
            <a:pPr algn="ctr"/>
            <a:r>
              <a:rPr lang="kk-KZ" i="1" dirty="0">
                <a:solidFill>
                  <a:schemeClr val="tx1"/>
                </a:solidFill>
                <a:latin typeface="Times New Roman" panose="02020603050405020304" pitchFamily="18" charset="0"/>
                <a:cs typeface="Times New Roman" panose="02020603050405020304" pitchFamily="18" charset="0"/>
              </a:rPr>
              <a:t>Сондай-ақ, мақсатты аудиторияны </a:t>
            </a:r>
            <a:br>
              <a:rPr lang="kk-KZ" i="1" dirty="0">
                <a:solidFill>
                  <a:schemeClr val="tx1"/>
                </a:solidFill>
                <a:latin typeface="Times New Roman" panose="02020603050405020304" pitchFamily="18" charset="0"/>
                <a:cs typeface="Times New Roman" panose="02020603050405020304" pitchFamily="18" charset="0"/>
              </a:rPr>
            </a:br>
            <a:r>
              <a:rPr lang="kk-KZ" b="1" i="1" dirty="0">
                <a:solidFill>
                  <a:schemeClr val="tx1"/>
                </a:solidFill>
                <a:latin typeface="Times New Roman" panose="02020603050405020304" pitchFamily="18" charset="0"/>
                <a:cs typeface="Times New Roman" panose="02020603050405020304" pitchFamily="18" charset="0"/>
              </a:rPr>
              <a:t>дұрыс сұрақ қою </a:t>
            </a:r>
            <a:r>
              <a:rPr lang="kk-KZ" i="1" dirty="0">
                <a:solidFill>
                  <a:schemeClr val="tx1"/>
                </a:solidFill>
                <a:latin typeface="Times New Roman" panose="02020603050405020304" pitchFamily="18" charset="0"/>
                <a:cs typeface="Times New Roman" panose="02020603050405020304" pitchFamily="18" charset="0"/>
              </a:rPr>
              <a:t>арқылы іздеуге болады:</a:t>
            </a:r>
            <a:endParaRPr lang="ru-KZ"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EB69D181-52B2-48F6-955B-9295C2B0DC5F}"/>
              </a:ext>
            </a:extLst>
          </p:cNvPr>
          <p:cNvGraphicFramePr>
            <a:graphicFrameLocks noGrp="1"/>
          </p:cNvGraphicFramePr>
          <p:nvPr>
            <p:ph idx="1"/>
            <p:extLst>
              <p:ext uri="{D42A27DB-BD31-4B8C-83A1-F6EECF244321}">
                <p14:modId xmlns:p14="http://schemas.microsoft.com/office/powerpoint/2010/main" val="43637615"/>
              </p:ext>
            </p:extLst>
          </p:nvPr>
        </p:nvGraphicFramePr>
        <p:xfrm>
          <a:off x="1143000" y="1613043"/>
          <a:ext cx="10333234" cy="44829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6110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8C38946A-2C26-4D26-BC78-251292286E95}"/>
              </a:ext>
            </a:extLst>
          </p:cNvPr>
          <p:cNvGraphicFramePr>
            <a:graphicFrameLocks noGrp="1"/>
          </p:cNvGraphicFramePr>
          <p:nvPr>
            <p:ph idx="1"/>
            <p:extLst>
              <p:ext uri="{D42A27DB-BD31-4B8C-83A1-F6EECF244321}">
                <p14:modId xmlns:p14="http://schemas.microsoft.com/office/powerpoint/2010/main" val="2681692716"/>
              </p:ext>
            </p:extLst>
          </p:nvPr>
        </p:nvGraphicFramePr>
        <p:xfrm>
          <a:off x="1143000" y="1273996"/>
          <a:ext cx="9872871" cy="48220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74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871B2503-BD3B-4D2A-83D9-CB7D7665E065}"/>
              </a:ext>
            </a:extLst>
          </p:cNvPr>
          <p:cNvGraphicFramePr>
            <a:graphicFrameLocks noGrp="1"/>
          </p:cNvGraphicFramePr>
          <p:nvPr>
            <p:ph idx="1"/>
            <p:extLst>
              <p:ext uri="{D42A27DB-BD31-4B8C-83A1-F6EECF244321}">
                <p14:modId xmlns:p14="http://schemas.microsoft.com/office/powerpoint/2010/main" val="1448138661"/>
              </p:ext>
            </p:extLst>
          </p:nvPr>
        </p:nvGraphicFramePr>
        <p:xfrm>
          <a:off x="1143000" y="1078787"/>
          <a:ext cx="9872871" cy="5017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1948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B3584985-33B0-415C-8A46-9F8DCCB20378}"/>
              </a:ext>
            </a:extLst>
          </p:cNvPr>
          <p:cNvGraphicFramePr>
            <a:graphicFrameLocks noGrp="1"/>
          </p:cNvGraphicFramePr>
          <p:nvPr>
            <p:ph idx="1"/>
            <p:extLst>
              <p:ext uri="{D42A27DB-BD31-4B8C-83A1-F6EECF244321}">
                <p14:modId xmlns:p14="http://schemas.microsoft.com/office/powerpoint/2010/main" val="2552328697"/>
              </p:ext>
            </p:extLst>
          </p:nvPr>
        </p:nvGraphicFramePr>
        <p:xfrm>
          <a:off x="1143000" y="1212351"/>
          <a:ext cx="9872871" cy="4883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6754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ADB87E84-9B44-4115-849F-55C901F2F85C}"/>
              </a:ext>
            </a:extLst>
          </p:cNvPr>
          <p:cNvGraphicFramePr>
            <a:graphicFrameLocks noGrp="1"/>
          </p:cNvGraphicFramePr>
          <p:nvPr>
            <p:ph idx="1"/>
            <p:extLst>
              <p:ext uri="{D42A27DB-BD31-4B8C-83A1-F6EECF244321}">
                <p14:modId xmlns:p14="http://schemas.microsoft.com/office/powerpoint/2010/main" val="1844846785"/>
              </p:ext>
            </p:extLst>
          </p:nvPr>
        </p:nvGraphicFramePr>
        <p:xfrm>
          <a:off x="1143001" y="842481"/>
          <a:ext cx="9593494" cy="52535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6207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165E9E26-38D5-4A2B-9A24-FDC287294BE9}"/>
              </a:ext>
            </a:extLst>
          </p:cNvPr>
          <p:cNvGraphicFramePr>
            <a:graphicFrameLocks noGrp="1"/>
          </p:cNvGraphicFramePr>
          <p:nvPr>
            <p:ph idx="1"/>
            <p:extLst>
              <p:ext uri="{D42A27DB-BD31-4B8C-83A1-F6EECF244321}">
                <p14:modId xmlns:p14="http://schemas.microsoft.com/office/powerpoint/2010/main" val="1757945947"/>
              </p:ext>
            </p:extLst>
          </p:nvPr>
        </p:nvGraphicFramePr>
        <p:xfrm>
          <a:off x="1143000" y="1099335"/>
          <a:ext cx="9872871" cy="49966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924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26DE4687-5535-4A81-ACDF-FDF16356C824}"/>
              </a:ext>
            </a:extLst>
          </p:cNvPr>
          <p:cNvGraphicFramePr>
            <a:graphicFrameLocks noGrp="1"/>
          </p:cNvGraphicFramePr>
          <p:nvPr>
            <p:ph idx="1"/>
            <p:extLst>
              <p:ext uri="{D42A27DB-BD31-4B8C-83A1-F6EECF244321}">
                <p14:modId xmlns:p14="http://schemas.microsoft.com/office/powerpoint/2010/main" val="4124034493"/>
              </p:ext>
            </p:extLst>
          </p:nvPr>
        </p:nvGraphicFramePr>
        <p:xfrm>
          <a:off x="1143000" y="606175"/>
          <a:ext cx="9872871" cy="548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7304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24DFCF73-D917-47E6-8A50-84099DC3C2B8}"/>
              </a:ext>
            </a:extLst>
          </p:cNvPr>
          <p:cNvGraphicFramePr>
            <a:graphicFrameLocks noGrp="1"/>
          </p:cNvGraphicFramePr>
          <p:nvPr>
            <p:ph idx="1"/>
            <p:extLst>
              <p:ext uri="{D42A27DB-BD31-4B8C-83A1-F6EECF244321}">
                <p14:modId xmlns:p14="http://schemas.microsoft.com/office/powerpoint/2010/main" val="93536888"/>
              </p:ext>
            </p:extLst>
          </p:nvPr>
        </p:nvGraphicFramePr>
        <p:xfrm>
          <a:off x="1143000" y="1160980"/>
          <a:ext cx="9872871" cy="49350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8038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6BEEF088-A263-4147-9336-29E02AE4F4BF}"/>
              </a:ext>
            </a:extLst>
          </p:cNvPr>
          <p:cNvGraphicFramePr>
            <a:graphicFrameLocks noGrp="1"/>
          </p:cNvGraphicFramePr>
          <p:nvPr>
            <p:ph idx="1"/>
            <p:extLst>
              <p:ext uri="{D42A27DB-BD31-4B8C-83A1-F6EECF244321}">
                <p14:modId xmlns:p14="http://schemas.microsoft.com/office/powerpoint/2010/main" val="313284337"/>
              </p:ext>
            </p:extLst>
          </p:nvPr>
        </p:nvGraphicFramePr>
        <p:xfrm>
          <a:off x="1143000" y="1294544"/>
          <a:ext cx="9872871" cy="4801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7362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4937D7-6875-4565-A3E4-7B845D6F7364}"/>
              </a:ext>
            </a:extLst>
          </p:cNvPr>
          <p:cNvSpPr>
            <a:spLocks noGrp="1"/>
          </p:cNvSpPr>
          <p:nvPr>
            <p:ph type="title"/>
          </p:nvPr>
        </p:nvSpPr>
        <p:spPr/>
        <p:txBody>
          <a:bodyPr/>
          <a:lstStyle/>
          <a:p>
            <a:r>
              <a:rPr lang="kk-KZ" dirty="0">
                <a:solidFill>
                  <a:schemeClr val="tx1"/>
                </a:solidFill>
                <a:latin typeface="Times New Roman" panose="02020603050405020304" pitchFamily="18" charset="0"/>
                <a:cs typeface="Times New Roman" panose="02020603050405020304" pitchFamily="18" charset="0"/>
              </a:rPr>
              <a:t>Бақылау сұрақтары</a:t>
            </a:r>
            <a:endParaRPr lang="ru-KZ"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06FDBF69-8E18-4358-8B28-4241F71B2A39}"/>
              </a:ext>
            </a:extLst>
          </p:cNvPr>
          <p:cNvGraphicFramePr>
            <a:graphicFrameLocks noGrp="1"/>
          </p:cNvGraphicFramePr>
          <p:nvPr>
            <p:ph idx="1"/>
            <p:extLst>
              <p:ext uri="{D42A27DB-BD31-4B8C-83A1-F6EECF244321}">
                <p14:modId xmlns:p14="http://schemas.microsoft.com/office/powerpoint/2010/main" val="3268558966"/>
              </p:ext>
            </p:extLst>
          </p:nvPr>
        </p:nvGraphicFramePr>
        <p:xfrm>
          <a:off x="1143000" y="1884680"/>
          <a:ext cx="9872871"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5477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5D34C1-CD3A-4318-A47F-8506045B4667}"/>
              </a:ext>
            </a:extLst>
          </p:cNvPr>
          <p:cNvSpPr>
            <a:spLocks noGrp="1"/>
          </p:cNvSpPr>
          <p:nvPr>
            <p:ph type="title"/>
          </p:nvPr>
        </p:nvSpPr>
        <p:spPr>
          <a:xfrm>
            <a:off x="1528011" y="0"/>
            <a:ext cx="9875520" cy="1356360"/>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Ұсынылатын әдебиеттер</a:t>
            </a:r>
            <a:endParaRPr lang="ru-KZ" sz="32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16A6040B-1B4A-4A0A-BA84-F78CCDC5B76B}"/>
              </a:ext>
            </a:extLst>
          </p:cNvPr>
          <p:cNvSpPr>
            <a:spLocks noGrp="1"/>
          </p:cNvSpPr>
          <p:nvPr>
            <p:ph idx="1"/>
          </p:nvPr>
        </p:nvSpPr>
        <p:spPr>
          <a:xfrm>
            <a:off x="755584" y="1564105"/>
            <a:ext cx="10647947" cy="4038600"/>
          </a:xfrm>
        </p:spPr>
        <p:txBody>
          <a:bodyPr>
            <a:normAutofit/>
          </a:bodyPr>
          <a:lstStyle/>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А.А.Нургалиева . Кәсіпкерлік</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.-Алматы: Экономика, 2016.-275с.</a:t>
            </a:r>
          </a:p>
          <a:p>
            <a:pPr marL="45720" indent="0" algn="l">
              <a:buNone/>
            </a:pP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Жуйриков К.К. Менеджмент и предпринимательство.-Алматы: Экономика, 2016.-278с.</a:t>
            </a:r>
            <a:endParaRPr lang="ru-RU"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lgn="l">
              <a:buNone/>
            </a:pP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 Переверзев М.Предпринимательство и бизнес </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[Электронный ресурс].-М.:ИНФРА, 2013.-174 с.</a:t>
            </a:r>
          </a:p>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 Кузьмина Е.Е., Кузьмина Л.П. Предпринимательская деятельность. 2-е </a:t>
            </a:r>
            <a:r>
              <a:rPr lang="ru-RU"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изд.пер</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издательство </a:t>
            </a:r>
            <a:r>
              <a:rPr lang="en-US"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Erudit</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2017 г.</a:t>
            </a:r>
            <a:endParaRPr lang="ru-RU"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 </a:t>
            </a:r>
            <a:r>
              <a:rPr lang="ru-RU"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Чеберко</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Е.Ф. Основы предпринимательской деятельности.- издательство </a:t>
            </a:r>
            <a:r>
              <a:rPr lang="en-US"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Erudit</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2016 г.</a:t>
            </a:r>
            <a:endParaRPr lang="ru-KZ"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1384349"/>
      </p:ext>
    </p:extLst>
  </p:cSld>
  <p:clrMapOvr>
    <a:masterClrMapping/>
  </p:clrMapOvr>
</p:sld>
</file>

<file path=ppt/theme/theme1.xml><?xml version="1.0" encoding="utf-8"?>
<a:theme xmlns:a="http://schemas.openxmlformats.org/drawingml/2006/main" name="Базис">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otalTime>455</TotalTime>
  <Words>1731</Words>
  <Application>Microsoft Office PowerPoint</Application>
  <PresentationFormat>Широкоэкранный</PresentationFormat>
  <Paragraphs>220</Paragraphs>
  <Slides>26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26</vt:i4>
      </vt:variant>
    </vt:vector>
  </HeadingPairs>
  <TitlesOfParts>
    <vt:vector size="31" baseType="lpstr">
      <vt:lpstr>Arial</vt:lpstr>
      <vt:lpstr>Calibri</vt:lpstr>
      <vt:lpstr>Corbel</vt:lpstr>
      <vt:lpstr>Times New Roman</vt:lpstr>
      <vt:lpstr>Базис</vt:lpstr>
      <vt:lpstr>  кәсіпкерліктегі МАРКЕТИНГ</vt:lpstr>
      <vt:lpstr>Презентация PowerPoint</vt:lpstr>
      <vt:lpstr>Презентация PowerPoint</vt:lpstr>
      <vt:lpstr>Презентация PowerPoint</vt:lpstr>
      <vt:lpstr>Презентация PowerPoint</vt:lpstr>
      <vt:lpstr>Маркетингтің құралдары</vt:lpstr>
      <vt:lpstr>Презентация PowerPoint</vt:lpstr>
      <vt:lpstr>Маркетингтік зерттеулердің түрлері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Сондай-ақ, мақсатты аудиторияны  дұрыс сұрақ қою арқылы іздеуге болады: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Бақылау сұрақтары</vt:lpstr>
      <vt:lpstr>Ұсынылатын әдебиеттер</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10-дәріс    кәсіпкерліктегі МАРКЕТИНГ</dc:title>
  <dc:creator>Acer --</dc:creator>
  <cp:lastModifiedBy>Абдрахманова Жаннур Сериковна</cp:lastModifiedBy>
  <cp:revision>30</cp:revision>
  <dcterms:created xsi:type="dcterms:W3CDTF">2021-01-17T20:23:27Z</dcterms:created>
  <dcterms:modified xsi:type="dcterms:W3CDTF">2024-03-25T20:21:13Z</dcterms:modified>
</cp:coreProperties>
</file>